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2"/>
  </p:notesMasterIdLst>
  <p:sldIdLst>
    <p:sldId id="299" r:id="rId2"/>
    <p:sldId id="276" r:id="rId3"/>
    <p:sldId id="280" r:id="rId4"/>
    <p:sldId id="300" r:id="rId5"/>
    <p:sldId id="301" r:id="rId6"/>
    <p:sldId id="302" r:id="rId7"/>
    <p:sldId id="272" r:id="rId8"/>
    <p:sldId id="281" r:id="rId9"/>
    <p:sldId id="273" r:id="rId10"/>
    <p:sldId id="285" r:id="rId11"/>
    <p:sldId id="282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77" r:id="rId20"/>
    <p:sldId id="292" r:id="rId21"/>
    <p:sldId id="293" r:id="rId22"/>
    <p:sldId id="278" r:id="rId23"/>
    <p:sldId id="294" r:id="rId24"/>
    <p:sldId id="298" r:id="rId25"/>
    <p:sldId id="295" r:id="rId26"/>
    <p:sldId id="296" r:id="rId27"/>
    <p:sldId id="297" r:id="rId28"/>
    <p:sldId id="305" r:id="rId29"/>
    <p:sldId id="274" r:id="rId30"/>
    <p:sldId id="304" r:id="rId3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8201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13" autoAdjust="0"/>
  </p:normalViewPr>
  <p:slideViewPr>
    <p:cSldViewPr>
      <p:cViewPr varScale="1">
        <p:scale>
          <a:sx n="92" d="100"/>
          <a:sy n="92" d="100"/>
        </p:scale>
        <p:origin x="-124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22685-8D34-458E-8518-43859967D2B1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7B6B488-BE26-4802-8181-DD8835D2CFEA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200" b="1" dirty="0"/>
            <a:t>Convolutional </a:t>
          </a:r>
          <a:r>
            <a:rPr lang="tr-TR" sz="1200" b="1" dirty="0" err="1"/>
            <a:t>Neural</a:t>
          </a:r>
          <a:r>
            <a:rPr lang="tr-TR" sz="1200" b="1" dirty="0"/>
            <a:t> Networks (CNN)</a:t>
          </a:r>
        </a:p>
      </dgm:t>
    </dgm:pt>
    <dgm:pt modelId="{2774FF48-21A5-4BE5-9B93-84115F67AB0B}" type="parTrans" cxnId="{CB59859F-37CF-4ECA-ADD7-271E9809FD80}">
      <dgm:prSet/>
      <dgm:spPr/>
      <dgm:t>
        <a:bodyPr/>
        <a:lstStyle/>
        <a:p>
          <a:endParaRPr lang="tr-TR"/>
        </a:p>
      </dgm:t>
    </dgm:pt>
    <dgm:pt modelId="{6044DDF4-A052-47BE-A32C-8AAF4FDF3541}" type="sibTrans" cxnId="{CB59859F-37CF-4ECA-ADD7-271E9809FD80}">
      <dgm:prSet/>
      <dgm:spPr/>
      <dgm:t>
        <a:bodyPr/>
        <a:lstStyle/>
        <a:p>
          <a:endParaRPr lang="tr-TR"/>
        </a:p>
      </dgm:t>
    </dgm:pt>
    <dgm:pt modelId="{F46EBC7C-7A92-4494-A022-3CEE30FD2F7F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/>
            <a:t>Deep </a:t>
          </a:r>
          <a:r>
            <a:rPr lang="tr-TR" sz="1600" b="1" dirty="0" err="1"/>
            <a:t>Residual</a:t>
          </a:r>
          <a:r>
            <a:rPr lang="tr-TR" sz="1600" b="1" dirty="0"/>
            <a:t> Networks</a:t>
          </a:r>
        </a:p>
      </dgm:t>
    </dgm:pt>
    <dgm:pt modelId="{024369A7-C3E9-404E-8891-D65AB2675924}" type="parTrans" cxnId="{8225F573-5973-4ECE-A618-5AC535CC38A1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D35F8AA0-A34E-4AAE-8943-44FB50F8126D}" type="sibTrans" cxnId="{8225F573-5973-4ECE-A618-5AC535CC38A1}">
      <dgm:prSet/>
      <dgm:spPr/>
      <dgm:t>
        <a:bodyPr/>
        <a:lstStyle/>
        <a:p>
          <a:endParaRPr lang="tr-TR"/>
        </a:p>
      </dgm:t>
    </dgm:pt>
    <dgm:pt modelId="{42D6D6E4-ACFB-4233-ABBF-F9E4E2CB7844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 err="1"/>
            <a:t>Auto</a:t>
          </a:r>
          <a:endParaRPr lang="tr-TR" sz="1600" b="1" dirty="0"/>
        </a:p>
        <a:p>
          <a:r>
            <a:rPr lang="tr-TR" sz="1600" b="1" dirty="0" err="1"/>
            <a:t>Encoders</a:t>
          </a:r>
          <a:endParaRPr lang="tr-TR" sz="1600" b="1" dirty="0"/>
        </a:p>
      </dgm:t>
    </dgm:pt>
    <dgm:pt modelId="{C3BC563D-8175-44BB-B481-71D020397D3D}" type="parTrans" cxnId="{9E013C3E-FA52-451E-9C39-89F689ED77FB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016F6091-1400-4E3D-BDF5-F511FBE1CC04}" type="sibTrans" cxnId="{9E013C3E-FA52-451E-9C39-89F689ED77FB}">
      <dgm:prSet/>
      <dgm:spPr/>
      <dgm:t>
        <a:bodyPr/>
        <a:lstStyle/>
        <a:p>
          <a:endParaRPr lang="tr-TR"/>
        </a:p>
      </dgm:t>
    </dgm:pt>
    <dgm:pt modelId="{D261FFA2-0895-45ED-86D8-436C6DDD3002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400" b="1" i="0" dirty="0" err="1"/>
            <a:t>Generative</a:t>
          </a:r>
          <a:r>
            <a:rPr lang="tr-TR" sz="1400" b="1" i="0" dirty="0"/>
            <a:t> </a:t>
          </a:r>
          <a:r>
            <a:rPr lang="tr-TR" sz="1400" b="1" i="0" dirty="0" err="1"/>
            <a:t>Adversarial</a:t>
          </a:r>
          <a:r>
            <a:rPr lang="tr-TR" sz="1400" b="1" i="0" dirty="0"/>
            <a:t> Networks</a:t>
          </a:r>
          <a:endParaRPr lang="tr-TR" sz="1200" b="1" dirty="0"/>
        </a:p>
      </dgm:t>
    </dgm:pt>
    <dgm:pt modelId="{111A2EC7-44FA-4CAB-A362-72EEB87C1646}" type="parTrans" cxnId="{8983C67B-FA7B-47DA-87AC-D154A5D6DB6F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F64749C4-C700-445D-90D7-A69E75E98CA2}" type="sibTrans" cxnId="{8983C67B-FA7B-47DA-87AC-D154A5D6DB6F}">
      <dgm:prSet/>
      <dgm:spPr/>
      <dgm:t>
        <a:bodyPr/>
        <a:lstStyle/>
        <a:p>
          <a:endParaRPr lang="tr-TR"/>
        </a:p>
      </dgm:t>
    </dgm:pt>
    <dgm:pt modelId="{8155EC93-81C3-4CE8-93B6-D4B8261BB665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/>
            <a:t>Transfer Learning</a:t>
          </a:r>
        </a:p>
      </dgm:t>
    </dgm:pt>
    <dgm:pt modelId="{B9AC9761-016B-4824-B9FE-5876B2C8208D}" type="parTrans" cxnId="{0623429B-3530-42DB-952C-94D1BFBE977E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EBBAC865-E105-4A2F-977E-00FA18D8C3AE}" type="sibTrans" cxnId="{0623429B-3530-42DB-952C-94D1BFBE977E}">
      <dgm:prSet/>
      <dgm:spPr/>
      <dgm:t>
        <a:bodyPr/>
        <a:lstStyle/>
        <a:p>
          <a:endParaRPr lang="tr-TR"/>
        </a:p>
      </dgm:t>
    </dgm:pt>
    <dgm:pt modelId="{0BFA0EF0-2B3D-4950-9787-70EEE5F03FB4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2000" dirty="0" smtClean="0"/>
            <a:t>Ek1: CNN</a:t>
          </a:r>
          <a:endParaRPr lang="tr-TR" sz="2000" b="1" dirty="0"/>
        </a:p>
      </dgm:t>
    </dgm:pt>
    <dgm:pt modelId="{1A5FD45D-D981-4CC1-9F5F-CF2DB1A625A8}" type="parTrans" cxnId="{5432912F-67B3-451A-A4C3-8A8C25A5D4D7}">
      <dgm:prSet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tr-TR"/>
        </a:p>
      </dgm:t>
    </dgm:pt>
    <dgm:pt modelId="{1661FCB7-E020-4AA8-BB97-8C1BD46676EF}" type="sibTrans" cxnId="{5432912F-67B3-451A-A4C3-8A8C25A5D4D7}">
      <dgm:prSet/>
      <dgm:spPr/>
      <dgm:t>
        <a:bodyPr/>
        <a:lstStyle/>
        <a:p>
          <a:endParaRPr lang="tr-TR"/>
        </a:p>
      </dgm:t>
    </dgm:pt>
    <dgm:pt modelId="{9BD1C4B7-26A0-4837-86CF-13AB3ED939DE}" type="pres">
      <dgm:prSet presAssocID="{10C22685-8D34-458E-8518-43859967D2B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E7A4C103-C84A-44AB-9028-167CF7453175}" type="pres">
      <dgm:prSet presAssocID="{17B6B488-BE26-4802-8181-DD8835D2CFEA}" presName="centerShape" presStyleLbl="node0" presStyleIdx="0" presStyleCnt="1" custScaleX="91289" custScaleY="86191"/>
      <dgm:spPr/>
      <dgm:t>
        <a:bodyPr/>
        <a:lstStyle/>
        <a:p>
          <a:endParaRPr lang="tr-TR"/>
        </a:p>
      </dgm:t>
    </dgm:pt>
    <dgm:pt modelId="{B2B439D5-F364-4B82-ADA9-061AEDFA3B01}" type="pres">
      <dgm:prSet presAssocID="{024369A7-C3E9-404E-8891-D65AB2675924}" presName="parTrans" presStyleLbl="sibTrans2D1" presStyleIdx="0" presStyleCnt="5" custScaleX="110825" custScaleY="77586"/>
      <dgm:spPr/>
      <dgm:t>
        <a:bodyPr/>
        <a:lstStyle/>
        <a:p>
          <a:endParaRPr lang="tr-TR"/>
        </a:p>
      </dgm:t>
    </dgm:pt>
    <dgm:pt modelId="{76674030-C478-4D8E-B98A-D08F2A51D14C}" type="pres">
      <dgm:prSet presAssocID="{024369A7-C3E9-404E-8891-D65AB2675924}" presName="connectorText" presStyleLbl="sibTrans2D1" presStyleIdx="0" presStyleCnt="5"/>
      <dgm:spPr/>
      <dgm:t>
        <a:bodyPr/>
        <a:lstStyle/>
        <a:p>
          <a:endParaRPr lang="tr-TR"/>
        </a:p>
      </dgm:t>
    </dgm:pt>
    <dgm:pt modelId="{CD0D5378-F6C1-42F4-9F21-39B77EE6D8C0}" type="pres">
      <dgm:prSet presAssocID="{F46EBC7C-7A92-4494-A022-3CEE30FD2F7F}" presName="node" presStyleLbl="node1" presStyleIdx="0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F6D6686-7CD6-4F0E-BBAA-186335E56608}" type="pres">
      <dgm:prSet presAssocID="{B9AC9761-016B-4824-B9FE-5876B2C8208D}" presName="parTrans" presStyleLbl="sibTrans2D1" presStyleIdx="1" presStyleCnt="5" custScaleX="110825" custScaleY="77586"/>
      <dgm:spPr/>
      <dgm:t>
        <a:bodyPr/>
        <a:lstStyle/>
        <a:p>
          <a:endParaRPr lang="tr-TR"/>
        </a:p>
      </dgm:t>
    </dgm:pt>
    <dgm:pt modelId="{AF732EAD-6C9E-43AC-9A11-CB6270FEC200}" type="pres">
      <dgm:prSet presAssocID="{B9AC9761-016B-4824-B9FE-5876B2C8208D}" presName="connectorText" presStyleLbl="sibTrans2D1" presStyleIdx="1" presStyleCnt="5"/>
      <dgm:spPr/>
      <dgm:t>
        <a:bodyPr/>
        <a:lstStyle/>
        <a:p>
          <a:endParaRPr lang="tr-TR"/>
        </a:p>
      </dgm:t>
    </dgm:pt>
    <dgm:pt modelId="{D4BFB371-FC5D-4147-B528-E2A523E99244}" type="pres">
      <dgm:prSet presAssocID="{8155EC93-81C3-4CE8-93B6-D4B8261BB665}" presName="node" presStyleLbl="node1" presStyleIdx="1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D305507-81ED-4B14-B035-6BCD410626E8}" type="pres">
      <dgm:prSet presAssocID="{1A5FD45D-D981-4CC1-9F5F-CF2DB1A625A8}" presName="parTrans" presStyleLbl="sibTrans2D1" presStyleIdx="2" presStyleCnt="5" custScaleX="110825" custScaleY="77586"/>
      <dgm:spPr/>
      <dgm:t>
        <a:bodyPr/>
        <a:lstStyle/>
        <a:p>
          <a:endParaRPr lang="tr-TR"/>
        </a:p>
      </dgm:t>
    </dgm:pt>
    <dgm:pt modelId="{F0C3A811-08A5-4DF5-B8FB-DE6D557C4C6F}" type="pres">
      <dgm:prSet presAssocID="{1A5FD45D-D981-4CC1-9F5F-CF2DB1A625A8}" presName="connectorText" presStyleLbl="sibTrans2D1" presStyleIdx="2" presStyleCnt="5"/>
      <dgm:spPr/>
      <dgm:t>
        <a:bodyPr/>
        <a:lstStyle/>
        <a:p>
          <a:endParaRPr lang="tr-TR"/>
        </a:p>
      </dgm:t>
    </dgm:pt>
    <dgm:pt modelId="{F993CBD1-7FE3-45C4-AC47-42690246C292}" type="pres">
      <dgm:prSet presAssocID="{0BFA0EF0-2B3D-4950-9787-70EEE5F03FB4}" presName="node" presStyleLbl="node1" presStyleIdx="2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1682516-68DB-4B07-B93C-006C811CA67F}" type="pres">
      <dgm:prSet presAssocID="{C3BC563D-8175-44BB-B481-71D020397D3D}" presName="parTrans" presStyleLbl="sibTrans2D1" presStyleIdx="3" presStyleCnt="5" custScaleX="110825" custScaleY="77586"/>
      <dgm:spPr/>
      <dgm:t>
        <a:bodyPr/>
        <a:lstStyle/>
        <a:p>
          <a:endParaRPr lang="tr-TR"/>
        </a:p>
      </dgm:t>
    </dgm:pt>
    <dgm:pt modelId="{B3A74B7B-87F8-412C-853E-88930A545F2A}" type="pres">
      <dgm:prSet presAssocID="{C3BC563D-8175-44BB-B481-71D020397D3D}" presName="connectorText" presStyleLbl="sibTrans2D1" presStyleIdx="3" presStyleCnt="5"/>
      <dgm:spPr/>
      <dgm:t>
        <a:bodyPr/>
        <a:lstStyle/>
        <a:p>
          <a:endParaRPr lang="tr-TR"/>
        </a:p>
      </dgm:t>
    </dgm:pt>
    <dgm:pt modelId="{F517FAD2-5E5C-47FC-B895-8A731609C530}" type="pres">
      <dgm:prSet presAssocID="{42D6D6E4-ACFB-4233-ABBF-F9E4E2CB7844}" presName="node" presStyleLbl="node1" presStyleIdx="3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48346AF-B84D-41AB-9AEA-C0F4907C3FCA}" type="pres">
      <dgm:prSet presAssocID="{111A2EC7-44FA-4CAB-A362-72EEB87C1646}" presName="parTrans" presStyleLbl="sibTrans2D1" presStyleIdx="4" presStyleCnt="5" custScaleX="110825" custScaleY="77586"/>
      <dgm:spPr/>
      <dgm:t>
        <a:bodyPr/>
        <a:lstStyle/>
        <a:p>
          <a:endParaRPr lang="tr-TR"/>
        </a:p>
      </dgm:t>
    </dgm:pt>
    <dgm:pt modelId="{8816FD72-D686-4314-BD28-6EBA3F563D63}" type="pres">
      <dgm:prSet presAssocID="{111A2EC7-44FA-4CAB-A362-72EEB87C1646}" presName="connectorText" presStyleLbl="sibTrans2D1" presStyleIdx="4" presStyleCnt="5"/>
      <dgm:spPr/>
      <dgm:t>
        <a:bodyPr/>
        <a:lstStyle/>
        <a:p>
          <a:endParaRPr lang="tr-TR"/>
        </a:p>
      </dgm:t>
    </dgm:pt>
    <dgm:pt modelId="{5F23355D-255D-45C8-A4E8-6E72F62CE566}" type="pres">
      <dgm:prSet presAssocID="{D261FFA2-0895-45ED-86D8-436C6DDD3002}" presName="node" presStyleLbl="node1" presStyleIdx="4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05384781-09BA-4F13-BE4D-DB81DB8881C8}" type="presOf" srcId="{1A5FD45D-D981-4CC1-9F5F-CF2DB1A625A8}" destId="{9D305507-81ED-4B14-B035-6BCD410626E8}" srcOrd="0" destOrd="0" presId="urn:microsoft.com/office/officeart/2005/8/layout/radial5"/>
    <dgm:cxn modelId="{3569493B-9608-4395-BAD1-522DB5BE91B4}" type="presOf" srcId="{111A2EC7-44FA-4CAB-A362-72EEB87C1646}" destId="{8816FD72-D686-4314-BD28-6EBA3F563D63}" srcOrd="1" destOrd="0" presId="urn:microsoft.com/office/officeart/2005/8/layout/radial5"/>
    <dgm:cxn modelId="{02E647F6-8A95-4E36-801F-042C5584076B}" type="presOf" srcId="{10C22685-8D34-458E-8518-43859967D2B1}" destId="{9BD1C4B7-26A0-4837-86CF-13AB3ED939DE}" srcOrd="0" destOrd="0" presId="urn:microsoft.com/office/officeart/2005/8/layout/radial5"/>
    <dgm:cxn modelId="{887830E9-4774-4196-831E-EE121072D3AF}" type="presOf" srcId="{C3BC563D-8175-44BB-B481-71D020397D3D}" destId="{B3A74B7B-87F8-412C-853E-88930A545F2A}" srcOrd="1" destOrd="0" presId="urn:microsoft.com/office/officeart/2005/8/layout/radial5"/>
    <dgm:cxn modelId="{BA4C1E4E-E0DB-4E3A-87B7-3F9796C72123}" type="presOf" srcId="{B9AC9761-016B-4824-B9FE-5876B2C8208D}" destId="{5F6D6686-7CD6-4F0E-BBAA-186335E56608}" srcOrd="0" destOrd="0" presId="urn:microsoft.com/office/officeart/2005/8/layout/radial5"/>
    <dgm:cxn modelId="{A74F1933-C58A-4748-8C77-60971E3AD0B7}" type="presOf" srcId="{F46EBC7C-7A92-4494-A022-3CEE30FD2F7F}" destId="{CD0D5378-F6C1-42F4-9F21-39B77EE6D8C0}" srcOrd="0" destOrd="0" presId="urn:microsoft.com/office/officeart/2005/8/layout/radial5"/>
    <dgm:cxn modelId="{5432912F-67B3-451A-A4C3-8A8C25A5D4D7}" srcId="{17B6B488-BE26-4802-8181-DD8835D2CFEA}" destId="{0BFA0EF0-2B3D-4950-9787-70EEE5F03FB4}" srcOrd="2" destOrd="0" parTransId="{1A5FD45D-D981-4CC1-9F5F-CF2DB1A625A8}" sibTransId="{1661FCB7-E020-4AA8-BB97-8C1BD46676EF}"/>
    <dgm:cxn modelId="{9E013C3E-FA52-451E-9C39-89F689ED77FB}" srcId="{17B6B488-BE26-4802-8181-DD8835D2CFEA}" destId="{42D6D6E4-ACFB-4233-ABBF-F9E4E2CB7844}" srcOrd="3" destOrd="0" parTransId="{C3BC563D-8175-44BB-B481-71D020397D3D}" sibTransId="{016F6091-1400-4E3D-BDF5-F511FBE1CC04}"/>
    <dgm:cxn modelId="{A967E8B9-6210-4F82-81F2-8C8433A66014}" type="presOf" srcId="{111A2EC7-44FA-4CAB-A362-72EEB87C1646}" destId="{D48346AF-B84D-41AB-9AEA-C0F4907C3FCA}" srcOrd="0" destOrd="0" presId="urn:microsoft.com/office/officeart/2005/8/layout/radial5"/>
    <dgm:cxn modelId="{8983C67B-FA7B-47DA-87AC-D154A5D6DB6F}" srcId="{17B6B488-BE26-4802-8181-DD8835D2CFEA}" destId="{D261FFA2-0895-45ED-86D8-436C6DDD3002}" srcOrd="4" destOrd="0" parTransId="{111A2EC7-44FA-4CAB-A362-72EEB87C1646}" sibTransId="{F64749C4-C700-445D-90D7-A69E75E98CA2}"/>
    <dgm:cxn modelId="{5D6586F5-37F7-4214-9D81-855744A3BEAF}" type="presOf" srcId="{1A5FD45D-D981-4CC1-9F5F-CF2DB1A625A8}" destId="{F0C3A811-08A5-4DF5-B8FB-DE6D557C4C6F}" srcOrd="1" destOrd="0" presId="urn:microsoft.com/office/officeart/2005/8/layout/radial5"/>
    <dgm:cxn modelId="{D435F141-36A7-4F44-9BC1-E4E1EEE8B966}" type="presOf" srcId="{0BFA0EF0-2B3D-4950-9787-70EEE5F03FB4}" destId="{F993CBD1-7FE3-45C4-AC47-42690246C292}" srcOrd="0" destOrd="0" presId="urn:microsoft.com/office/officeart/2005/8/layout/radial5"/>
    <dgm:cxn modelId="{24351E24-4D98-4BA1-8BB8-D2287CD875E5}" type="presOf" srcId="{8155EC93-81C3-4CE8-93B6-D4B8261BB665}" destId="{D4BFB371-FC5D-4147-B528-E2A523E99244}" srcOrd="0" destOrd="0" presId="urn:microsoft.com/office/officeart/2005/8/layout/radial5"/>
    <dgm:cxn modelId="{8225F573-5973-4ECE-A618-5AC535CC38A1}" srcId="{17B6B488-BE26-4802-8181-DD8835D2CFEA}" destId="{F46EBC7C-7A92-4494-A022-3CEE30FD2F7F}" srcOrd="0" destOrd="0" parTransId="{024369A7-C3E9-404E-8891-D65AB2675924}" sibTransId="{D35F8AA0-A34E-4AAE-8943-44FB50F8126D}"/>
    <dgm:cxn modelId="{07FB2542-609C-4BA5-BD86-03D73129DE24}" type="presOf" srcId="{42D6D6E4-ACFB-4233-ABBF-F9E4E2CB7844}" destId="{F517FAD2-5E5C-47FC-B895-8A731609C530}" srcOrd="0" destOrd="0" presId="urn:microsoft.com/office/officeart/2005/8/layout/radial5"/>
    <dgm:cxn modelId="{0623429B-3530-42DB-952C-94D1BFBE977E}" srcId="{17B6B488-BE26-4802-8181-DD8835D2CFEA}" destId="{8155EC93-81C3-4CE8-93B6-D4B8261BB665}" srcOrd="1" destOrd="0" parTransId="{B9AC9761-016B-4824-B9FE-5876B2C8208D}" sibTransId="{EBBAC865-E105-4A2F-977E-00FA18D8C3AE}"/>
    <dgm:cxn modelId="{CB59859F-37CF-4ECA-ADD7-271E9809FD80}" srcId="{10C22685-8D34-458E-8518-43859967D2B1}" destId="{17B6B488-BE26-4802-8181-DD8835D2CFEA}" srcOrd="0" destOrd="0" parTransId="{2774FF48-21A5-4BE5-9B93-84115F67AB0B}" sibTransId="{6044DDF4-A052-47BE-A32C-8AAF4FDF3541}"/>
    <dgm:cxn modelId="{B47E65BF-5B6C-4717-856F-0E990B4FD502}" type="presOf" srcId="{024369A7-C3E9-404E-8891-D65AB2675924}" destId="{76674030-C478-4D8E-B98A-D08F2A51D14C}" srcOrd="1" destOrd="0" presId="urn:microsoft.com/office/officeart/2005/8/layout/radial5"/>
    <dgm:cxn modelId="{DF767940-2D56-480E-BBAC-6F52AC9FDDA4}" type="presOf" srcId="{C3BC563D-8175-44BB-B481-71D020397D3D}" destId="{51682516-68DB-4B07-B93C-006C811CA67F}" srcOrd="0" destOrd="0" presId="urn:microsoft.com/office/officeart/2005/8/layout/radial5"/>
    <dgm:cxn modelId="{087FF5B0-995F-4D2B-BD4D-4D05613DBA76}" type="presOf" srcId="{B9AC9761-016B-4824-B9FE-5876B2C8208D}" destId="{AF732EAD-6C9E-43AC-9A11-CB6270FEC200}" srcOrd="1" destOrd="0" presId="urn:microsoft.com/office/officeart/2005/8/layout/radial5"/>
    <dgm:cxn modelId="{92D038CC-1B02-4C69-BB7A-6E07DBDD57B6}" type="presOf" srcId="{024369A7-C3E9-404E-8891-D65AB2675924}" destId="{B2B439D5-F364-4B82-ADA9-061AEDFA3B01}" srcOrd="0" destOrd="0" presId="urn:microsoft.com/office/officeart/2005/8/layout/radial5"/>
    <dgm:cxn modelId="{E719DB11-D706-4F59-88E8-DFB4EE91C217}" type="presOf" srcId="{17B6B488-BE26-4802-8181-DD8835D2CFEA}" destId="{E7A4C103-C84A-44AB-9028-167CF7453175}" srcOrd="0" destOrd="0" presId="urn:microsoft.com/office/officeart/2005/8/layout/radial5"/>
    <dgm:cxn modelId="{0483881D-BFE1-4C72-83E1-52885469F581}" type="presOf" srcId="{D261FFA2-0895-45ED-86D8-436C6DDD3002}" destId="{5F23355D-255D-45C8-A4E8-6E72F62CE566}" srcOrd="0" destOrd="0" presId="urn:microsoft.com/office/officeart/2005/8/layout/radial5"/>
    <dgm:cxn modelId="{7A47813A-CCB3-43CE-8F0B-C0F9CD4B6E35}" type="presParOf" srcId="{9BD1C4B7-26A0-4837-86CF-13AB3ED939DE}" destId="{E7A4C103-C84A-44AB-9028-167CF7453175}" srcOrd="0" destOrd="0" presId="urn:microsoft.com/office/officeart/2005/8/layout/radial5"/>
    <dgm:cxn modelId="{8F12414F-279D-4AD0-89A1-2667B20167EA}" type="presParOf" srcId="{9BD1C4B7-26A0-4837-86CF-13AB3ED939DE}" destId="{B2B439D5-F364-4B82-ADA9-061AEDFA3B01}" srcOrd="1" destOrd="0" presId="urn:microsoft.com/office/officeart/2005/8/layout/radial5"/>
    <dgm:cxn modelId="{AC80B9E4-B4B3-4D33-94E7-5B80C96727F7}" type="presParOf" srcId="{B2B439D5-F364-4B82-ADA9-061AEDFA3B01}" destId="{76674030-C478-4D8E-B98A-D08F2A51D14C}" srcOrd="0" destOrd="0" presId="urn:microsoft.com/office/officeart/2005/8/layout/radial5"/>
    <dgm:cxn modelId="{4C1C1BAB-A23A-4645-8ED5-2A31CF736155}" type="presParOf" srcId="{9BD1C4B7-26A0-4837-86CF-13AB3ED939DE}" destId="{CD0D5378-F6C1-42F4-9F21-39B77EE6D8C0}" srcOrd="2" destOrd="0" presId="urn:microsoft.com/office/officeart/2005/8/layout/radial5"/>
    <dgm:cxn modelId="{224ACEBC-846F-48A1-B493-12843BFD4090}" type="presParOf" srcId="{9BD1C4B7-26A0-4837-86CF-13AB3ED939DE}" destId="{5F6D6686-7CD6-4F0E-BBAA-186335E56608}" srcOrd="3" destOrd="0" presId="urn:microsoft.com/office/officeart/2005/8/layout/radial5"/>
    <dgm:cxn modelId="{0876F389-E337-4101-A360-7E38124FA64A}" type="presParOf" srcId="{5F6D6686-7CD6-4F0E-BBAA-186335E56608}" destId="{AF732EAD-6C9E-43AC-9A11-CB6270FEC200}" srcOrd="0" destOrd="0" presId="urn:microsoft.com/office/officeart/2005/8/layout/radial5"/>
    <dgm:cxn modelId="{5CA425A8-E0FD-4DD1-8A50-754839F7D386}" type="presParOf" srcId="{9BD1C4B7-26A0-4837-86CF-13AB3ED939DE}" destId="{D4BFB371-FC5D-4147-B528-E2A523E99244}" srcOrd="4" destOrd="0" presId="urn:microsoft.com/office/officeart/2005/8/layout/radial5"/>
    <dgm:cxn modelId="{37013A6E-4E5C-4E17-B20C-E0F815BE328B}" type="presParOf" srcId="{9BD1C4B7-26A0-4837-86CF-13AB3ED939DE}" destId="{9D305507-81ED-4B14-B035-6BCD410626E8}" srcOrd="5" destOrd="0" presId="urn:microsoft.com/office/officeart/2005/8/layout/radial5"/>
    <dgm:cxn modelId="{A57EC4C2-AC24-475A-B100-F94AE024DC1C}" type="presParOf" srcId="{9D305507-81ED-4B14-B035-6BCD410626E8}" destId="{F0C3A811-08A5-4DF5-B8FB-DE6D557C4C6F}" srcOrd="0" destOrd="0" presId="urn:microsoft.com/office/officeart/2005/8/layout/radial5"/>
    <dgm:cxn modelId="{2FE96318-0807-448E-81C9-513D51EAFB3C}" type="presParOf" srcId="{9BD1C4B7-26A0-4837-86CF-13AB3ED939DE}" destId="{F993CBD1-7FE3-45C4-AC47-42690246C292}" srcOrd="6" destOrd="0" presId="urn:microsoft.com/office/officeart/2005/8/layout/radial5"/>
    <dgm:cxn modelId="{76B9EE07-EAE9-4EB0-8A77-3A50DA05694E}" type="presParOf" srcId="{9BD1C4B7-26A0-4837-86CF-13AB3ED939DE}" destId="{51682516-68DB-4B07-B93C-006C811CA67F}" srcOrd="7" destOrd="0" presId="urn:microsoft.com/office/officeart/2005/8/layout/radial5"/>
    <dgm:cxn modelId="{C288AA12-102A-4C6E-81A8-3711539E1CDE}" type="presParOf" srcId="{51682516-68DB-4B07-B93C-006C811CA67F}" destId="{B3A74B7B-87F8-412C-853E-88930A545F2A}" srcOrd="0" destOrd="0" presId="urn:microsoft.com/office/officeart/2005/8/layout/radial5"/>
    <dgm:cxn modelId="{6AEE839C-B5B7-4042-866A-9A2A9AD605C0}" type="presParOf" srcId="{9BD1C4B7-26A0-4837-86CF-13AB3ED939DE}" destId="{F517FAD2-5E5C-47FC-B895-8A731609C530}" srcOrd="8" destOrd="0" presId="urn:microsoft.com/office/officeart/2005/8/layout/radial5"/>
    <dgm:cxn modelId="{9A37ED22-593C-4599-B4CA-3AE91C3E5354}" type="presParOf" srcId="{9BD1C4B7-26A0-4837-86CF-13AB3ED939DE}" destId="{D48346AF-B84D-41AB-9AEA-C0F4907C3FCA}" srcOrd="9" destOrd="0" presId="urn:microsoft.com/office/officeart/2005/8/layout/radial5"/>
    <dgm:cxn modelId="{89E94F87-533F-4008-ACFD-516AE69738C6}" type="presParOf" srcId="{D48346AF-B84D-41AB-9AEA-C0F4907C3FCA}" destId="{8816FD72-D686-4314-BD28-6EBA3F563D63}" srcOrd="0" destOrd="0" presId="urn:microsoft.com/office/officeart/2005/8/layout/radial5"/>
    <dgm:cxn modelId="{696B4E7E-95AF-4104-9B68-836C1853CB82}" type="presParOf" srcId="{9BD1C4B7-26A0-4837-86CF-13AB3ED939DE}" destId="{5F23355D-255D-45C8-A4E8-6E72F62CE566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304E1-6A9C-449D-9248-B201C85456E1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672EB9D-19F9-48E1-8DCD-C505385D9718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tr-TR" sz="1600" b="1" dirty="0">
              <a:solidFill>
                <a:schemeClr val="bg1"/>
              </a:solidFill>
            </a:rPr>
            <a:t>Python</a:t>
          </a:r>
        </a:p>
      </dgm:t>
    </dgm:pt>
    <dgm:pt modelId="{6C851E80-0036-4DD1-89FA-F1C46DA3B43A}" type="parTrans" cxnId="{3E08B8B9-FDA5-4B48-9952-9036F58FC96D}">
      <dgm:prSet/>
      <dgm:spPr/>
      <dgm:t>
        <a:bodyPr/>
        <a:lstStyle/>
        <a:p>
          <a:endParaRPr lang="tr-TR"/>
        </a:p>
      </dgm:t>
    </dgm:pt>
    <dgm:pt modelId="{573C2434-5506-4F05-992F-2D1818888CF7}" type="sibTrans" cxnId="{3E08B8B9-FDA5-4B48-9952-9036F58FC96D}">
      <dgm:prSet/>
      <dgm:spPr/>
      <dgm:t>
        <a:bodyPr/>
        <a:lstStyle/>
        <a:p>
          <a:endParaRPr lang="tr-TR"/>
        </a:p>
      </dgm:t>
    </dgm:pt>
    <dgm:pt modelId="{AB128F59-47F1-4903-AFBC-C752D8045509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tr-TR" sz="1600" b="1" dirty="0" err="1">
              <a:solidFill>
                <a:schemeClr val="bg1"/>
              </a:solidFill>
            </a:rPr>
            <a:t>Pytorch</a:t>
          </a:r>
          <a:endParaRPr lang="tr-TR" sz="1600" b="1" dirty="0">
            <a:solidFill>
              <a:schemeClr val="bg1"/>
            </a:solidFill>
          </a:endParaRPr>
        </a:p>
      </dgm:t>
    </dgm:pt>
    <dgm:pt modelId="{7004B746-4F63-44D6-B0E5-2778B60DE0EB}" type="parTrans" cxnId="{74A8F496-41D7-4318-949E-ED21A688D9E0}">
      <dgm:prSet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tr-TR" sz="1600" b="1">
            <a:solidFill>
              <a:schemeClr val="bg1"/>
            </a:solidFill>
          </a:endParaRPr>
        </a:p>
      </dgm:t>
    </dgm:pt>
    <dgm:pt modelId="{FA655F73-081C-4104-9055-4F76B27DF1D2}" type="sibTrans" cxnId="{74A8F496-41D7-4318-949E-ED21A688D9E0}">
      <dgm:prSet/>
      <dgm:spPr/>
      <dgm:t>
        <a:bodyPr/>
        <a:lstStyle/>
        <a:p>
          <a:endParaRPr lang="tr-TR"/>
        </a:p>
      </dgm:t>
    </dgm:pt>
    <dgm:pt modelId="{CA6C1D0E-99F2-44F8-96F2-ABF5FDFFF230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tr-TR" sz="1600" b="1" dirty="0" err="1">
              <a:solidFill>
                <a:schemeClr val="bg1"/>
              </a:solidFill>
            </a:rPr>
            <a:t>Keras</a:t>
          </a:r>
          <a:endParaRPr lang="tr-TR" sz="1600" b="1" dirty="0">
            <a:solidFill>
              <a:schemeClr val="bg1"/>
            </a:solidFill>
          </a:endParaRPr>
        </a:p>
      </dgm:t>
    </dgm:pt>
    <dgm:pt modelId="{BB88D02A-5A0E-4350-88B2-B87F83D3DA95}" type="parTrans" cxnId="{727DD7FD-CBCB-4B3B-833E-2D8C81FD9ACB}">
      <dgm:prSet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tr-TR" sz="1600" b="1">
            <a:solidFill>
              <a:schemeClr val="bg1"/>
            </a:solidFill>
          </a:endParaRPr>
        </a:p>
      </dgm:t>
    </dgm:pt>
    <dgm:pt modelId="{659C429A-C3B5-4CCB-9556-C7B9D868E6BE}" type="sibTrans" cxnId="{727DD7FD-CBCB-4B3B-833E-2D8C81FD9ACB}">
      <dgm:prSet/>
      <dgm:spPr/>
      <dgm:t>
        <a:bodyPr/>
        <a:lstStyle/>
        <a:p>
          <a:endParaRPr lang="tr-TR"/>
        </a:p>
      </dgm:t>
    </dgm:pt>
    <dgm:pt modelId="{FFF8C28E-ABF4-44E5-AF49-27767744D1FA}" type="pres">
      <dgm:prSet presAssocID="{FA1304E1-6A9C-449D-9248-B201C85456E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CA0DC6B8-23AE-42B8-AC4D-F6FC5E6C4067}" type="pres">
      <dgm:prSet presAssocID="{A672EB9D-19F9-48E1-8DCD-C505385D9718}" presName="centerShape" presStyleLbl="node0" presStyleIdx="0" presStyleCnt="1" custScaleX="71959" custScaleY="73373" custLinFactNeighborX="171" custLinFactNeighborY="-7724"/>
      <dgm:spPr/>
      <dgm:t>
        <a:bodyPr/>
        <a:lstStyle/>
        <a:p>
          <a:endParaRPr lang="tr-TR"/>
        </a:p>
      </dgm:t>
    </dgm:pt>
    <dgm:pt modelId="{FF826A7A-92EE-4DEE-B5BF-5926604F65E5}" type="pres">
      <dgm:prSet presAssocID="{7004B746-4F63-44D6-B0E5-2778B60DE0EB}" presName="parTrans" presStyleLbl="sibTrans2D1" presStyleIdx="0" presStyleCnt="2" custScaleX="71959" custScaleY="73373"/>
      <dgm:spPr/>
      <dgm:t>
        <a:bodyPr/>
        <a:lstStyle/>
        <a:p>
          <a:endParaRPr lang="tr-TR"/>
        </a:p>
      </dgm:t>
    </dgm:pt>
    <dgm:pt modelId="{5AF8B488-9CEE-4A75-AF3F-48864DAE79BD}" type="pres">
      <dgm:prSet presAssocID="{7004B746-4F63-44D6-B0E5-2778B60DE0EB}" presName="connectorText" presStyleLbl="sibTrans2D1" presStyleIdx="0" presStyleCnt="2"/>
      <dgm:spPr/>
      <dgm:t>
        <a:bodyPr/>
        <a:lstStyle/>
        <a:p>
          <a:endParaRPr lang="tr-TR"/>
        </a:p>
      </dgm:t>
    </dgm:pt>
    <dgm:pt modelId="{3F58A0A6-7E37-40BC-941F-6F80E41EFF6D}" type="pres">
      <dgm:prSet presAssocID="{AB128F59-47F1-4903-AFBC-C752D8045509}" presName="node" presStyleLbl="node1" presStyleIdx="0" presStyleCnt="2" custScaleX="71959" custScaleY="73373" custRadScaleRad="105856" custRadScaleInc="-9067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D611944-0023-49F7-A7AD-5A4D06402A16}" type="pres">
      <dgm:prSet presAssocID="{BB88D02A-5A0E-4350-88B2-B87F83D3DA95}" presName="parTrans" presStyleLbl="sibTrans2D1" presStyleIdx="1" presStyleCnt="2" custScaleX="71958" custScaleY="73373"/>
      <dgm:spPr/>
      <dgm:t>
        <a:bodyPr/>
        <a:lstStyle/>
        <a:p>
          <a:endParaRPr lang="tr-TR"/>
        </a:p>
      </dgm:t>
    </dgm:pt>
    <dgm:pt modelId="{4F7AA940-5925-4126-8F4C-1D645D94D115}" type="pres">
      <dgm:prSet presAssocID="{BB88D02A-5A0E-4350-88B2-B87F83D3DA95}" presName="connectorText" presStyleLbl="sibTrans2D1" presStyleIdx="1" presStyleCnt="2"/>
      <dgm:spPr/>
      <dgm:t>
        <a:bodyPr/>
        <a:lstStyle/>
        <a:p>
          <a:endParaRPr lang="tr-TR"/>
        </a:p>
      </dgm:t>
    </dgm:pt>
    <dgm:pt modelId="{6423B610-CB2B-4A97-8BB4-D63BFFC753FC}" type="pres">
      <dgm:prSet presAssocID="{CA6C1D0E-99F2-44F8-96F2-ABF5FDFFF230}" presName="node" presStyleLbl="node1" presStyleIdx="1" presStyleCnt="2" custScaleX="71959" custScaleY="73373" custRadScaleRad="96079" custRadScaleInc="-11141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BBBD177F-7DA2-42B3-A790-041CDCB39A48}" type="presOf" srcId="{A672EB9D-19F9-48E1-8DCD-C505385D9718}" destId="{CA0DC6B8-23AE-42B8-AC4D-F6FC5E6C4067}" srcOrd="0" destOrd="0" presId="urn:microsoft.com/office/officeart/2005/8/layout/radial5"/>
    <dgm:cxn modelId="{DEA71985-2CA9-421B-82E2-5F5404449782}" type="presOf" srcId="{BB88D02A-5A0E-4350-88B2-B87F83D3DA95}" destId="{4F7AA940-5925-4126-8F4C-1D645D94D115}" srcOrd="1" destOrd="0" presId="urn:microsoft.com/office/officeart/2005/8/layout/radial5"/>
    <dgm:cxn modelId="{318AEC57-B1F1-4B2F-8E97-F794A7BB7424}" type="presOf" srcId="{FA1304E1-6A9C-449D-9248-B201C85456E1}" destId="{FFF8C28E-ABF4-44E5-AF49-27767744D1FA}" srcOrd="0" destOrd="0" presId="urn:microsoft.com/office/officeart/2005/8/layout/radial5"/>
    <dgm:cxn modelId="{74A8F496-41D7-4318-949E-ED21A688D9E0}" srcId="{A672EB9D-19F9-48E1-8DCD-C505385D9718}" destId="{AB128F59-47F1-4903-AFBC-C752D8045509}" srcOrd="0" destOrd="0" parTransId="{7004B746-4F63-44D6-B0E5-2778B60DE0EB}" sibTransId="{FA655F73-081C-4104-9055-4F76B27DF1D2}"/>
    <dgm:cxn modelId="{156F6B79-8965-4EC7-8FE1-2BB034C56810}" type="presOf" srcId="{CA6C1D0E-99F2-44F8-96F2-ABF5FDFFF230}" destId="{6423B610-CB2B-4A97-8BB4-D63BFFC753FC}" srcOrd="0" destOrd="0" presId="urn:microsoft.com/office/officeart/2005/8/layout/radial5"/>
    <dgm:cxn modelId="{D3AA4B35-CF50-458F-91A7-069E6BF9064C}" type="presOf" srcId="{BB88D02A-5A0E-4350-88B2-B87F83D3DA95}" destId="{BD611944-0023-49F7-A7AD-5A4D06402A16}" srcOrd="0" destOrd="0" presId="urn:microsoft.com/office/officeart/2005/8/layout/radial5"/>
    <dgm:cxn modelId="{D9FF21F5-ED8B-4D6B-BC34-3EE97FF6BDEA}" type="presOf" srcId="{AB128F59-47F1-4903-AFBC-C752D8045509}" destId="{3F58A0A6-7E37-40BC-941F-6F80E41EFF6D}" srcOrd="0" destOrd="0" presId="urn:microsoft.com/office/officeart/2005/8/layout/radial5"/>
    <dgm:cxn modelId="{09094428-7BAF-499A-BFBC-A2C5DF8DCE43}" type="presOf" srcId="{7004B746-4F63-44D6-B0E5-2778B60DE0EB}" destId="{FF826A7A-92EE-4DEE-B5BF-5926604F65E5}" srcOrd="0" destOrd="0" presId="urn:microsoft.com/office/officeart/2005/8/layout/radial5"/>
    <dgm:cxn modelId="{3C9722F7-81E6-4853-AF15-9CF8EF4B7864}" type="presOf" srcId="{7004B746-4F63-44D6-B0E5-2778B60DE0EB}" destId="{5AF8B488-9CEE-4A75-AF3F-48864DAE79BD}" srcOrd="1" destOrd="0" presId="urn:microsoft.com/office/officeart/2005/8/layout/radial5"/>
    <dgm:cxn modelId="{727DD7FD-CBCB-4B3B-833E-2D8C81FD9ACB}" srcId="{A672EB9D-19F9-48E1-8DCD-C505385D9718}" destId="{CA6C1D0E-99F2-44F8-96F2-ABF5FDFFF230}" srcOrd="1" destOrd="0" parTransId="{BB88D02A-5A0E-4350-88B2-B87F83D3DA95}" sibTransId="{659C429A-C3B5-4CCB-9556-C7B9D868E6BE}"/>
    <dgm:cxn modelId="{3E08B8B9-FDA5-4B48-9952-9036F58FC96D}" srcId="{FA1304E1-6A9C-449D-9248-B201C85456E1}" destId="{A672EB9D-19F9-48E1-8DCD-C505385D9718}" srcOrd="0" destOrd="0" parTransId="{6C851E80-0036-4DD1-89FA-F1C46DA3B43A}" sibTransId="{573C2434-5506-4F05-992F-2D1818888CF7}"/>
    <dgm:cxn modelId="{897E9CF8-57D1-4471-BFC8-5FDC7981950A}" type="presParOf" srcId="{FFF8C28E-ABF4-44E5-AF49-27767744D1FA}" destId="{CA0DC6B8-23AE-42B8-AC4D-F6FC5E6C4067}" srcOrd="0" destOrd="0" presId="urn:microsoft.com/office/officeart/2005/8/layout/radial5"/>
    <dgm:cxn modelId="{160D6BD2-F1EA-4D56-9614-5F593F9447A8}" type="presParOf" srcId="{FFF8C28E-ABF4-44E5-AF49-27767744D1FA}" destId="{FF826A7A-92EE-4DEE-B5BF-5926604F65E5}" srcOrd="1" destOrd="0" presId="urn:microsoft.com/office/officeart/2005/8/layout/radial5"/>
    <dgm:cxn modelId="{6D248DE3-0243-4999-A7F4-05ADCA52E4BC}" type="presParOf" srcId="{FF826A7A-92EE-4DEE-B5BF-5926604F65E5}" destId="{5AF8B488-9CEE-4A75-AF3F-48864DAE79BD}" srcOrd="0" destOrd="0" presId="urn:microsoft.com/office/officeart/2005/8/layout/radial5"/>
    <dgm:cxn modelId="{7618489A-E108-4691-B699-BF82168F769D}" type="presParOf" srcId="{FFF8C28E-ABF4-44E5-AF49-27767744D1FA}" destId="{3F58A0A6-7E37-40BC-941F-6F80E41EFF6D}" srcOrd="2" destOrd="0" presId="urn:microsoft.com/office/officeart/2005/8/layout/radial5"/>
    <dgm:cxn modelId="{99A30EFA-9DD6-4B93-92FE-CB765A97DD7A}" type="presParOf" srcId="{FFF8C28E-ABF4-44E5-AF49-27767744D1FA}" destId="{BD611944-0023-49F7-A7AD-5A4D06402A16}" srcOrd="3" destOrd="0" presId="urn:microsoft.com/office/officeart/2005/8/layout/radial5"/>
    <dgm:cxn modelId="{1D0298A8-B409-4C21-BC3E-6D86C2823234}" type="presParOf" srcId="{BD611944-0023-49F7-A7AD-5A4D06402A16}" destId="{4F7AA940-5925-4126-8F4C-1D645D94D115}" srcOrd="0" destOrd="0" presId="urn:microsoft.com/office/officeart/2005/8/layout/radial5"/>
    <dgm:cxn modelId="{EFB17D1B-4304-47DF-8F8D-27C962536CB6}" type="presParOf" srcId="{FFF8C28E-ABF4-44E5-AF49-27767744D1FA}" destId="{6423B610-CB2B-4A97-8BB4-D63BFFC753FC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C22685-8D34-458E-8518-43859967D2B1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7B6B488-BE26-4802-8181-DD8835D2CFEA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200" b="1" dirty="0"/>
            <a:t>Convolutional </a:t>
          </a:r>
          <a:r>
            <a:rPr lang="tr-TR" sz="1200" b="1" dirty="0" err="1"/>
            <a:t>Neural</a:t>
          </a:r>
          <a:r>
            <a:rPr lang="tr-TR" sz="1200" b="1" dirty="0"/>
            <a:t> Networks (CNN)</a:t>
          </a:r>
        </a:p>
      </dgm:t>
    </dgm:pt>
    <dgm:pt modelId="{2774FF48-21A5-4BE5-9B93-84115F67AB0B}" type="parTrans" cxnId="{CB59859F-37CF-4ECA-ADD7-271E9809FD80}">
      <dgm:prSet/>
      <dgm:spPr/>
      <dgm:t>
        <a:bodyPr/>
        <a:lstStyle/>
        <a:p>
          <a:endParaRPr lang="tr-TR"/>
        </a:p>
      </dgm:t>
    </dgm:pt>
    <dgm:pt modelId="{6044DDF4-A052-47BE-A32C-8AAF4FDF3541}" type="sibTrans" cxnId="{CB59859F-37CF-4ECA-ADD7-271E9809FD80}">
      <dgm:prSet/>
      <dgm:spPr/>
      <dgm:t>
        <a:bodyPr/>
        <a:lstStyle/>
        <a:p>
          <a:endParaRPr lang="tr-TR"/>
        </a:p>
      </dgm:t>
    </dgm:pt>
    <dgm:pt modelId="{F46EBC7C-7A92-4494-A022-3CEE30FD2F7F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/>
            <a:t>Deep </a:t>
          </a:r>
          <a:r>
            <a:rPr lang="tr-TR" sz="1600" b="1" dirty="0" err="1"/>
            <a:t>Residual</a:t>
          </a:r>
          <a:r>
            <a:rPr lang="tr-TR" sz="1600" b="1" dirty="0"/>
            <a:t> Networks</a:t>
          </a:r>
        </a:p>
      </dgm:t>
    </dgm:pt>
    <dgm:pt modelId="{024369A7-C3E9-404E-8891-D65AB2675924}" type="parTrans" cxnId="{8225F573-5973-4ECE-A618-5AC535CC38A1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D35F8AA0-A34E-4AAE-8943-44FB50F8126D}" type="sibTrans" cxnId="{8225F573-5973-4ECE-A618-5AC535CC38A1}">
      <dgm:prSet/>
      <dgm:spPr/>
      <dgm:t>
        <a:bodyPr/>
        <a:lstStyle/>
        <a:p>
          <a:endParaRPr lang="tr-TR"/>
        </a:p>
      </dgm:t>
    </dgm:pt>
    <dgm:pt modelId="{42D6D6E4-ACFB-4233-ABBF-F9E4E2CB7844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 err="1"/>
            <a:t>Auto</a:t>
          </a:r>
          <a:endParaRPr lang="tr-TR" sz="1600" b="1" dirty="0"/>
        </a:p>
        <a:p>
          <a:r>
            <a:rPr lang="tr-TR" sz="1600" b="1" dirty="0" err="1"/>
            <a:t>Encoders</a:t>
          </a:r>
          <a:endParaRPr lang="tr-TR" sz="1600" b="1" dirty="0"/>
        </a:p>
      </dgm:t>
    </dgm:pt>
    <dgm:pt modelId="{C3BC563D-8175-44BB-B481-71D020397D3D}" type="parTrans" cxnId="{9E013C3E-FA52-451E-9C39-89F689ED77FB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016F6091-1400-4E3D-BDF5-F511FBE1CC04}" type="sibTrans" cxnId="{9E013C3E-FA52-451E-9C39-89F689ED77FB}">
      <dgm:prSet/>
      <dgm:spPr/>
      <dgm:t>
        <a:bodyPr/>
        <a:lstStyle/>
        <a:p>
          <a:endParaRPr lang="tr-TR"/>
        </a:p>
      </dgm:t>
    </dgm:pt>
    <dgm:pt modelId="{D261FFA2-0895-45ED-86D8-436C6DDD3002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400" b="1" i="0" dirty="0" err="1"/>
            <a:t>Generative</a:t>
          </a:r>
          <a:r>
            <a:rPr lang="tr-TR" sz="1400" b="1" i="0" dirty="0"/>
            <a:t> </a:t>
          </a:r>
          <a:r>
            <a:rPr lang="tr-TR" sz="1400" b="1" i="0" dirty="0" err="1"/>
            <a:t>Adversarial</a:t>
          </a:r>
          <a:r>
            <a:rPr lang="tr-TR" sz="1400" b="1" i="0" dirty="0"/>
            <a:t> Networks</a:t>
          </a:r>
          <a:endParaRPr lang="tr-TR" sz="1200" b="1" dirty="0"/>
        </a:p>
      </dgm:t>
    </dgm:pt>
    <dgm:pt modelId="{111A2EC7-44FA-4CAB-A362-72EEB87C1646}" type="parTrans" cxnId="{8983C67B-FA7B-47DA-87AC-D154A5D6DB6F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F64749C4-C700-445D-90D7-A69E75E98CA2}" type="sibTrans" cxnId="{8983C67B-FA7B-47DA-87AC-D154A5D6DB6F}">
      <dgm:prSet/>
      <dgm:spPr/>
      <dgm:t>
        <a:bodyPr/>
        <a:lstStyle/>
        <a:p>
          <a:endParaRPr lang="tr-TR"/>
        </a:p>
      </dgm:t>
    </dgm:pt>
    <dgm:pt modelId="{8155EC93-81C3-4CE8-93B6-D4B8261BB665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1600" b="1" dirty="0"/>
            <a:t>Transfer Learning</a:t>
          </a:r>
        </a:p>
      </dgm:t>
    </dgm:pt>
    <dgm:pt modelId="{B9AC9761-016B-4824-B9FE-5876B2C8208D}" type="parTrans" cxnId="{0623429B-3530-42DB-952C-94D1BFBE977E}">
      <dgm:prSet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tr-TR" b="1"/>
        </a:p>
      </dgm:t>
    </dgm:pt>
    <dgm:pt modelId="{EBBAC865-E105-4A2F-977E-00FA18D8C3AE}" type="sibTrans" cxnId="{0623429B-3530-42DB-952C-94D1BFBE977E}">
      <dgm:prSet/>
      <dgm:spPr/>
      <dgm:t>
        <a:bodyPr/>
        <a:lstStyle/>
        <a:p>
          <a:endParaRPr lang="tr-TR"/>
        </a:p>
      </dgm:t>
    </dgm:pt>
    <dgm:pt modelId="{0BFA0EF0-2B3D-4950-9787-70EEE5F03FB4}">
      <dgm:prSet phldrT="[Metin]" custT="1"/>
      <dgm:spPr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tr-TR" sz="2000" dirty="0" smtClean="0"/>
            <a:t>Ek1: CNN</a:t>
          </a:r>
          <a:endParaRPr lang="tr-TR" sz="2000" b="1" dirty="0"/>
        </a:p>
      </dgm:t>
    </dgm:pt>
    <dgm:pt modelId="{1A5FD45D-D981-4CC1-9F5F-CF2DB1A625A8}" type="parTrans" cxnId="{5432912F-67B3-451A-A4C3-8A8C25A5D4D7}">
      <dgm:prSet/>
      <dgm:spPr>
        <a:solidFill>
          <a:schemeClr val="accent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tr-TR"/>
        </a:p>
      </dgm:t>
    </dgm:pt>
    <dgm:pt modelId="{1661FCB7-E020-4AA8-BB97-8C1BD46676EF}" type="sibTrans" cxnId="{5432912F-67B3-451A-A4C3-8A8C25A5D4D7}">
      <dgm:prSet/>
      <dgm:spPr/>
      <dgm:t>
        <a:bodyPr/>
        <a:lstStyle/>
        <a:p>
          <a:endParaRPr lang="tr-TR"/>
        </a:p>
      </dgm:t>
    </dgm:pt>
    <dgm:pt modelId="{9BD1C4B7-26A0-4837-86CF-13AB3ED939DE}" type="pres">
      <dgm:prSet presAssocID="{10C22685-8D34-458E-8518-43859967D2B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E7A4C103-C84A-44AB-9028-167CF7453175}" type="pres">
      <dgm:prSet presAssocID="{17B6B488-BE26-4802-8181-DD8835D2CFEA}" presName="centerShape" presStyleLbl="node0" presStyleIdx="0" presStyleCnt="1" custScaleX="91289" custScaleY="86191"/>
      <dgm:spPr/>
      <dgm:t>
        <a:bodyPr/>
        <a:lstStyle/>
        <a:p>
          <a:endParaRPr lang="tr-TR"/>
        </a:p>
      </dgm:t>
    </dgm:pt>
    <dgm:pt modelId="{B2B439D5-F364-4B82-ADA9-061AEDFA3B01}" type="pres">
      <dgm:prSet presAssocID="{024369A7-C3E9-404E-8891-D65AB2675924}" presName="parTrans" presStyleLbl="sibTrans2D1" presStyleIdx="0" presStyleCnt="5" custScaleX="110825" custScaleY="77586"/>
      <dgm:spPr/>
      <dgm:t>
        <a:bodyPr/>
        <a:lstStyle/>
        <a:p>
          <a:endParaRPr lang="tr-TR"/>
        </a:p>
      </dgm:t>
    </dgm:pt>
    <dgm:pt modelId="{76674030-C478-4D8E-B98A-D08F2A51D14C}" type="pres">
      <dgm:prSet presAssocID="{024369A7-C3E9-404E-8891-D65AB2675924}" presName="connectorText" presStyleLbl="sibTrans2D1" presStyleIdx="0" presStyleCnt="5"/>
      <dgm:spPr/>
      <dgm:t>
        <a:bodyPr/>
        <a:lstStyle/>
        <a:p>
          <a:endParaRPr lang="tr-TR"/>
        </a:p>
      </dgm:t>
    </dgm:pt>
    <dgm:pt modelId="{CD0D5378-F6C1-42F4-9F21-39B77EE6D8C0}" type="pres">
      <dgm:prSet presAssocID="{F46EBC7C-7A92-4494-A022-3CEE30FD2F7F}" presName="node" presStyleLbl="node1" presStyleIdx="0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F6D6686-7CD6-4F0E-BBAA-186335E56608}" type="pres">
      <dgm:prSet presAssocID="{B9AC9761-016B-4824-B9FE-5876B2C8208D}" presName="parTrans" presStyleLbl="sibTrans2D1" presStyleIdx="1" presStyleCnt="5" custScaleX="110825" custScaleY="77586"/>
      <dgm:spPr/>
      <dgm:t>
        <a:bodyPr/>
        <a:lstStyle/>
        <a:p>
          <a:endParaRPr lang="tr-TR"/>
        </a:p>
      </dgm:t>
    </dgm:pt>
    <dgm:pt modelId="{AF732EAD-6C9E-43AC-9A11-CB6270FEC200}" type="pres">
      <dgm:prSet presAssocID="{B9AC9761-016B-4824-B9FE-5876B2C8208D}" presName="connectorText" presStyleLbl="sibTrans2D1" presStyleIdx="1" presStyleCnt="5"/>
      <dgm:spPr/>
      <dgm:t>
        <a:bodyPr/>
        <a:lstStyle/>
        <a:p>
          <a:endParaRPr lang="tr-TR"/>
        </a:p>
      </dgm:t>
    </dgm:pt>
    <dgm:pt modelId="{D4BFB371-FC5D-4147-B528-E2A523E99244}" type="pres">
      <dgm:prSet presAssocID="{8155EC93-81C3-4CE8-93B6-D4B8261BB665}" presName="node" presStyleLbl="node1" presStyleIdx="1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D305507-81ED-4B14-B035-6BCD410626E8}" type="pres">
      <dgm:prSet presAssocID="{1A5FD45D-D981-4CC1-9F5F-CF2DB1A625A8}" presName="parTrans" presStyleLbl="sibTrans2D1" presStyleIdx="2" presStyleCnt="5" custScaleX="110825" custScaleY="77586"/>
      <dgm:spPr/>
      <dgm:t>
        <a:bodyPr/>
        <a:lstStyle/>
        <a:p>
          <a:endParaRPr lang="tr-TR"/>
        </a:p>
      </dgm:t>
    </dgm:pt>
    <dgm:pt modelId="{F0C3A811-08A5-4DF5-B8FB-DE6D557C4C6F}" type="pres">
      <dgm:prSet presAssocID="{1A5FD45D-D981-4CC1-9F5F-CF2DB1A625A8}" presName="connectorText" presStyleLbl="sibTrans2D1" presStyleIdx="2" presStyleCnt="5"/>
      <dgm:spPr/>
      <dgm:t>
        <a:bodyPr/>
        <a:lstStyle/>
        <a:p>
          <a:endParaRPr lang="tr-TR"/>
        </a:p>
      </dgm:t>
    </dgm:pt>
    <dgm:pt modelId="{F993CBD1-7FE3-45C4-AC47-42690246C292}" type="pres">
      <dgm:prSet presAssocID="{0BFA0EF0-2B3D-4950-9787-70EEE5F03FB4}" presName="node" presStyleLbl="node1" presStyleIdx="2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1682516-68DB-4B07-B93C-006C811CA67F}" type="pres">
      <dgm:prSet presAssocID="{C3BC563D-8175-44BB-B481-71D020397D3D}" presName="parTrans" presStyleLbl="sibTrans2D1" presStyleIdx="3" presStyleCnt="5" custScaleX="110825" custScaleY="77586"/>
      <dgm:spPr/>
      <dgm:t>
        <a:bodyPr/>
        <a:lstStyle/>
        <a:p>
          <a:endParaRPr lang="tr-TR"/>
        </a:p>
      </dgm:t>
    </dgm:pt>
    <dgm:pt modelId="{B3A74B7B-87F8-412C-853E-88930A545F2A}" type="pres">
      <dgm:prSet presAssocID="{C3BC563D-8175-44BB-B481-71D020397D3D}" presName="connectorText" presStyleLbl="sibTrans2D1" presStyleIdx="3" presStyleCnt="5"/>
      <dgm:spPr/>
      <dgm:t>
        <a:bodyPr/>
        <a:lstStyle/>
        <a:p>
          <a:endParaRPr lang="tr-TR"/>
        </a:p>
      </dgm:t>
    </dgm:pt>
    <dgm:pt modelId="{F517FAD2-5E5C-47FC-B895-8A731609C530}" type="pres">
      <dgm:prSet presAssocID="{42D6D6E4-ACFB-4233-ABBF-F9E4E2CB7844}" presName="node" presStyleLbl="node1" presStyleIdx="3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48346AF-B84D-41AB-9AEA-C0F4907C3FCA}" type="pres">
      <dgm:prSet presAssocID="{111A2EC7-44FA-4CAB-A362-72EEB87C1646}" presName="parTrans" presStyleLbl="sibTrans2D1" presStyleIdx="4" presStyleCnt="5" custScaleX="110825" custScaleY="77586"/>
      <dgm:spPr/>
      <dgm:t>
        <a:bodyPr/>
        <a:lstStyle/>
        <a:p>
          <a:endParaRPr lang="tr-TR"/>
        </a:p>
      </dgm:t>
    </dgm:pt>
    <dgm:pt modelId="{8816FD72-D686-4314-BD28-6EBA3F563D63}" type="pres">
      <dgm:prSet presAssocID="{111A2EC7-44FA-4CAB-A362-72EEB87C1646}" presName="connectorText" presStyleLbl="sibTrans2D1" presStyleIdx="4" presStyleCnt="5"/>
      <dgm:spPr/>
      <dgm:t>
        <a:bodyPr/>
        <a:lstStyle/>
        <a:p>
          <a:endParaRPr lang="tr-TR"/>
        </a:p>
      </dgm:t>
    </dgm:pt>
    <dgm:pt modelId="{5F23355D-255D-45C8-A4E8-6E72F62CE566}" type="pres">
      <dgm:prSet presAssocID="{D261FFA2-0895-45ED-86D8-436C6DDD3002}" presName="node" presStyleLbl="node1" presStyleIdx="4" presStyleCnt="5" custScaleX="82084" custScaleY="7804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9993B475-DE3F-4C0F-B205-4A763189DE22}" type="presOf" srcId="{111A2EC7-44FA-4CAB-A362-72EEB87C1646}" destId="{D48346AF-B84D-41AB-9AEA-C0F4907C3FCA}" srcOrd="0" destOrd="0" presId="urn:microsoft.com/office/officeart/2005/8/layout/radial5"/>
    <dgm:cxn modelId="{AF0FA245-7139-4F79-BBAE-244CEFB30327}" type="presOf" srcId="{17B6B488-BE26-4802-8181-DD8835D2CFEA}" destId="{E7A4C103-C84A-44AB-9028-167CF7453175}" srcOrd="0" destOrd="0" presId="urn:microsoft.com/office/officeart/2005/8/layout/radial5"/>
    <dgm:cxn modelId="{53EC5257-467C-4F25-98B6-DD37E3E3C30F}" type="presOf" srcId="{F46EBC7C-7A92-4494-A022-3CEE30FD2F7F}" destId="{CD0D5378-F6C1-42F4-9F21-39B77EE6D8C0}" srcOrd="0" destOrd="0" presId="urn:microsoft.com/office/officeart/2005/8/layout/radial5"/>
    <dgm:cxn modelId="{2A0FA006-1CDE-48BA-B8FC-9D2D67161CB2}" type="presOf" srcId="{1A5FD45D-D981-4CC1-9F5F-CF2DB1A625A8}" destId="{9D305507-81ED-4B14-B035-6BCD410626E8}" srcOrd="0" destOrd="0" presId="urn:microsoft.com/office/officeart/2005/8/layout/radial5"/>
    <dgm:cxn modelId="{4948E6F6-48D1-4B32-9CF7-522322B9E2E6}" type="presOf" srcId="{1A5FD45D-D981-4CC1-9F5F-CF2DB1A625A8}" destId="{F0C3A811-08A5-4DF5-B8FB-DE6D557C4C6F}" srcOrd="1" destOrd="0" presId="urn:microsoft.com/office/officeart/2005/8/layout/radial5"/>
    <dgm:cxn modelId="{8ED5728F-7594-4D5F-9C70-8BB207E076BA}" type="presOf" srcId="{0BFA0EF0-2B3D-4950-9787-70EEE5F03FB4}" destId="{F993CBD1-7FE3-45C4-AC47-42690246C292}" srcOrd="0" destOrd="0" presId="urn:microsoft.com/office/officeart/2005/8/layout/radial5"/>
    <dgm:cxn modelId="{5432912F-67B3-451A-A4C3-8A8C25A5D4D7}" srcId="{17B6B488-BE26-4802-8181-DD8835D2CFEA}" destId="{0BFA0EF0-2B3D-4950-9787-70EEE5F03FB4}" srcOrd="2" destOrd="0" parTransId="{1A5FD45D-D981-4CC1-9F5F-CF2DB1A625A8}" sibTransId="{1661FCB7-E020-4AA8-BB97-8C1BD46676EF}"/>
    <dgm:cxn modelId="{9E013C3E-FA52-451E-9C39-89F689ED77FB}" srcId="{17B6B488-BE26-4802-8181-DD8835D2CFEA}" destId="{42D6D6E4-ACFB-4233-ABBF-F9E4E2CB7844}" srcOrd="3" destOrd="0" parTransId="{C3BC563D-8175-44BB-B481-71D020397D3D}" sibTransId="{016F6091-1400-4E3D-BDF5-F511FBE1CC04}"/>
    <dgm:cxn modelId="{8983C67B-FA7B-47DA-87AC-D154A5D6DB6F}" srcId="{17B6B488-BE26-4802-8181-DD8835D2CFEA}" destId="{D261FFA2-0895-45ED-86D8-436C6DDD3002}" srcOrd="4" destOrd="0" parTransId="{111A2EC7-44FA-4CAB-A362-72EEB87C1646}" sibTransId="{F64749C4-C700-445D-90D7-A69E75E98CA2}"/>
    <dgm:cxn modelId="{47C56914-586E-4AD7-8385-4AA29567507E}" type="presOf" srcId="{B9AC9761-016B-4824-B9FE-5876B2C8208D}" destId="{AF732EAD-6C9E-43AC-9A11-CB6270FEC200}" srcOrd="1" destOrd="0" presId="urn:microsoft.com/office/officeart/2005/8/layout/radial5"/>
    <dgm:cxn modelId="{84BA6D40-4EB7-4550-BA38-D4FC34AF7D62}" type="presOf" srcId="{D261FFA2-0895-45ED-86D8-436C6DDD3002}" destId="{5F23355D-255D-45C8-A4E8-6E72F62CE566}" srcOrd="0" destOrd="0" presId="urn:microsoft.com/office/officeart/2005/8/layout/radial5"/>
    <dgm:cxn modelId="{21EE47C0-E9BA-4993-B8FD-6E205AF57FC2}" type="presOf" srcId="{111A2EC7-44FA-4CAB-A362-72EEB87C1646}" destId="{8816FD72-D686-4314-BD28-6EBA3F563D63}" srcOrd="1" destOrd="0" presId="urn:microsoft.com/office/officeart/2005/8/layout/radial5"/>
    <dgm:cxn modelId="{7D5E1CE5-253C-451C-B9D2-E0C5A1FB7C5E}" type="presOf" srcId="{024369A7-C3E9-404E-8891-D65AB2675924}" destId="{B2B439D5-F364-4B82-ADA9-061AEDFA3B01}" srcOrd="0" destOrd="0" presId="urn:microsoft.com/office/officeart/2005/8/layout/radial5"/>
    <dgm:cxn modelId="{5677A259-A414-4D71-882A-DFEAA7BAEC44}" type="presOf" srcId="{C3BC563D-8175-44BB-B481-71D020397D3D}" destId="{B3A74B7B-87F8-412C-853E-88930A545F2A}" srcOrd="1" destOrd="0" presId="urn:microsoft.com/office/officeart/2005/8/layout/radial5"/>
    <dgm:cxn modelId="{EAD30C95-1A55-463F-B108-5210B4DFEA31}" type="presOf" srcId="{10C22685-8D34-458E-8518-43859967D2B1}" destId="{9BD1C4B7-26A0-4837-86CF-13AB3ED939DE}" srcOrd="0" destOrd="0" presId="urn:microsoft.com/office/officeart/2005/8/layout/radial5"/>
    <dgm:cxn modelId="{8225F573-5973-4ECE-A618-5AC535CC38A1}" srcId="{17B6B488-BE26-4802-8181-DD8835D2CFEA}" destId="{F46EBC7C-7A92-4494-A022-3CEE30FD2F7F}" srcOrd="0" destOrd="0" parTransId="{024369A7-C3E9-404E-8891-D65AB2675924}" sibTransId="{D35F8AA0-A34E-4AAE-8943-44FB50F8126D}"/>
    <dgm:cxn modelId="{0623429B-3530-42DB-952C-94D1BFBE977E}" srcId="{17B6B488-BE26-4802-8181-DD8835D2CFEA}" destId="{8155EC93-81C3-4CE8-93B6-D4B8261BB665}" srcOrd="1" destOrd="0" parTransId="{B9AC9761-016B-4824-B9FE-5876B2C8208D}" sibTransId="{EBBAC865-E105-4A2F-977E-00FA18D8C3AE}"/>
    <dgm:cxn modelId="{CB59859F-37CF-4ECA-ADD7-271E9809FD80}" srcId="{10C22685-8D34-458E-8518-43859967D2B1}" destId="{17B6B488-BE26-4802-8181-DD8835D2CFEA}" srcOrd="0" destOrd="0" parTransId="{2774FF48-21A5-4BE5-9B93-84115F67AB0B}" sibTransId="{6044DDF4-A052-47BE-A32C-8AAF4FDF3541}"/>
    <dgm:cxn modelId="{28DDE1D3-17B9-489F-9DE6-A1BF3F4FEAE3}" type="presOf" srcId="{8155EC93-81C3-4CE8-93B6-D4B8261BB665}" destId="{D4BFB371-FC5D-4147-B528-E2A523E99244}" srcOrd="0" destOrd="0" presId="urn:microsoft.com/office/officeart/2005/8/layout/radial5"/>
    <dgm:cxn modelId="{EC8E281A-A3D6-4BC2-8F13-BCF26CB819CB}" type="presOf" srcId="{42D6D6E4-ACFB-4233-ABBF-F9E4E2CB7844}" destId="{F517FAD2-5E5C-47FC-B895-8A731609C530}" srcOrd="0" destOrd="0" presId="urn:microsoft.com/office/officeart/2005/8/layout/radial5"/>
    <dgm:cxn modelId="{0B62CDBA-2A0B-4AAF-BCD2-E1DFE8BE8F1A}" type="presOf" srcId="{024369A7-C3E9-404E-8891-D65AB2675924}" destId="{76674030-C478-4D8E-B98A-D08F2A51D14C}" srcOrd="1" destOrd="0" presId="urn:microsoft.com/office/officeart/2005/8/layout/radial5"/>
    <dgm:cxn modelId="{29AF5017-7CDF-470A-8FA8-691D303507D5}" type="presOf" srcId="{C3BC563D-8175-44BB-B481-71D020397D3D}" destId="{51682516-68DB-4B07-B93C-006C811CA67F}" srcOrd="0" destOrd="0" presId="urn:microsoft.com/office/officeart/2005/8/layout/radial5"/>
    <dgm:cxn modelId="{5BE9462C-4242-49A7-8165-D3B8A55D917B}" type="presOf" srcId="{B9AC9761-016B-4824-B9FE-5876B2C8208D}" destId="{5F6D6686-7CD6-4F0E-BBAA-186335E56608}" srcOrd="0" destOrd="0" presId="urn:microsoft.com/office/officeart/2005/8/layout/radial5"/>
    <dgm:cxn modelId="{CEE1E43F-5484-400F-92D5-1CC68C00D173}" type="presParOf" srcId="{9BD1C4B7-26A0-4837-86CF-13AB3ED939DE}" destId="{E7A4C103-C84A-44AB-9028-167CF7453175}" srcOrd="0" destOrd="0" presId="urn:microsoft.com/office/officeart/2005/8/layout/radial5"/>
    <dgm:cxn modelId="{E98B253F-33B0-4F9B-A82A-929464C596B3}" type="presParOf" srcId="{9BD1C4B7-26A0-4837-86CF-13AB3ED939DE}" destId="{B2B439D5-F364-4B82-ADA9-061AEDFA3B01}" srcOrd="1" destOrd="0" presId="urn:microsoft.com/office/officeart/2005/8/layout/radial5"/>
    <dgm:cxn modelId="{0DC1877E-CAFB-47BB-A0EE-1F9D2E208816}" type="presParOf" srcId="{B2B439D5-F364-4B82-ADA9-061AEDFA3B01}" destId="{76674030-C478-4D8E-B98A-D08F2A51D14C}" srcOrd="0" destOrd="0" presId="urn:microsoft.com/office/officeart/2005/8/layout/radial5"/>
    <dgm:cxn modelId="{562888A4-A1A6-4973-8F88-6BA3F2C13A39}" type="presParOf" srcId="{9BD1C4B7-26A0-4837-86CF-13AB3ED939DE}" destId="{CD0D5378-F6C1-42F4-9F21-39B77EE6D8C0}" srcOrd="2" destOrd="0" presId="urn:microsoft.com/office/officeart/2005/8/layout/radial5"/>
    <dgm:cxn modelId="{727A396E-A682-4F34-B63E-822402B6935E}" type="presParOf" srcId="{9BD1C4B7-26A0-4837-86CF-13AB3ED939DE}" destId="{5F6D6686-7CD6-4F0E-BBAA-186335E56608}" srcOrd="3" destOrd="0" presId="urn:microsoft.com/office/officeart/2005/8/layout/radial5"/>
    <dgm:cxn modelId="{050FC036-09BA-47CF-878E-3DF3F5F2B1E8}" type="presParOf" srcId="{5F6D6686-7CD6-4F0E-BBAA-186335E56608}" destId="{AF732EAD-6C9E-43AC-9A11-CB6270FEC200}" srcOrd="0" destOrd="0" presId="urn:microsoft.com/office/officeart/2005/8/layout/radial5"/>
    <dgm:cxn modelId="{FD7289D0-D2B4-4035-AB42-25A06E004C12}" type="presParOf" srcId="{9BD1C4B7-26A0-4837-86CF-13AB3ED939DE}" destId="{D4BFB371-FC5D-4147-B528-E2A523E99244}" srcOrd="4" destOrd="0" presId="urn:microsoft.com/office/officeart/2005/8/layout/radial5"/>
    <dgm:cxn modelId="{0AFD1248-AFB9-49FE-A99B-6190107C598C}" type="presParOf" srcId="{9BD1C4B7-26A0-4837-86CF-13AB3ED939DE}" destId="{9D305507-81ED-4B14-B035-6BCD410626E8}" srcOrd="5" destOrd="0" presId="urn:microsoft.com/office/officeart/2005/8/layout/radial5"/>
    <dgm:cxn modelId="{0B88627F-0474-4BA1-84EC-7A1DBB404663}" type="presParOf" srcId="{9D305507-81ED-4B14-B035-6BCD410626E8}" destId="{F0C3A811-08A5-4DF5-B8FB-DE6D557C4C6F}" srcOrd="0" destOrd="0" presId="urn:microsoft.com/office/officeart/2005/8/layout/radial5"/>
    <dgm:cxn modelId="{E1B85756-1D03-489D-852C-FA6AA280BA7B}" type="presParOf" srcId="{9BD1C4B7-26A0-4837-86CF-13AB3ED939DE}" destId="{F993CBD1-7FE3-45C4-AC47-42690246C292}" srcOrd="6" destOrd="0" presId="urn:microsoft.com/office/officeart/2005/8/layout/radial5"/>
    <dgm:cxn modelId="{D9A61A7C-5C8A-453B-8D47-7D8C0A6B7E02}" type="presParOf" srcId="{9BD1C4B7-26A0-4837-86CF-13AB3ED939DE}" destId="{51682516-68DB-4B07-B93C-006C811CA67F}" srcOrd="7" destOrd="0" presId="urn:microsoft.com/office/officeart/2005/8/layout/radial5"/>
    <dgm:cxn modelId="{E4AE2071-020B-40B7-BA45-D3D47C63EACA}" type="presParOf" srcId="{51682516-68DB-4B07-B93C-006C811CA67F}" destId="{B3A74B7B-87F8-412C-853E-88930A545F2A}" srcOrd="0" destOrd="0" presId="urn:microsoft.com/office/officeart/2005/8/layout/radial5"/>
    <dgm:cxn modelId="{8AE02B5A-46DB-4E83-971D-3DE3D3D79516}" type="presParOf" srcId="{9BD1C4B7-26A0-4837-86CF-13AB3ED939DE}" destId="{F517FAD2-5E5C-47FC-B895-8A731609C530}" srcOrd="8" destOrd="0" presId="urn:microsoft.com/office/officeart/2005/8/layout/radial5"/>
    <dgm:cxn modelId="{10257E6D-404B-410B-8DB7-98B417C65B2E}" type="presParOf" srcId="{9BD1C4B7-26A0-4837-86CF-13AB3ED939DE}" destId="{D48346AF-B84D-41AB-9AEA-C0F4907C3FCA}" srcOrd="9" destOrd="0" presId="urn:microsoft.com/office/officeart/2005/8/layout/radial5"/>
    <dgm:cxn modelId="{54B9C2C9-4816-48FA-AF91-A66EE6979160}" type="presParOf" srcId="{D48346AF-B84D-41AB-9AEA-C0F4907C3FCA}" destId="{8816FD72-D686-4314-BD28-6EBA3F563D63}" srcOrd="0" destOrd="0" presId="urn:microsoft.com/office/officeart/2005/8/layout/radial5"/>
    <dgm:cxn modelId="{B3B922B2-748F-4933-BD57-F9DF63949E75}" type="presParOf" srcId="{9BD1C4B7-26A0-4837-86CF-13AB3ED939DE}" destId="{5F23355D-255D-45C8-A4E8-6E72F62CE566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A4C103-C84A-44AB-9028-167CF7453175}">
      <dsp:nvSpPr>
        <dsp:cNvPr id="0" name=""/>
        <dsp:cNvSpPr/>
      </dsp:nvSpPr>
      <dsp:spPr>
        <a:xfrm>
          <a:off x="3875019" y="2246476"/>
          <a:ext cx="1393961" cy="1316116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b="1" kern="1200" dirty="0"/>
            <a:t>Convolutional </a:t>
          </a:r>
          <a:r>
            <a:rPr lang="tr-TR" sz="1200" b="1" kern="1200" dirty="0" err="1"/>
            <a:t>Neural</a:t>
          </a:r>
          <a:r>
            <a:rPr lang="tr-TR" sz="1200" b="1" kern="1200" dirty="0"/>
            <a:t> Networks (CNN)</a:t>
          </a:r>
        </a:p>
      </dsp:txBody>
      <dsp:txXfrm>
        <a:off x="3875019" y="2246476"/>
        <a:ext cx="1393961" cy="1316116"/>
      </dsp:txXfrm>
    </dsp:sp>
    <dsp:sp modelId="{B2B439D5-F364-4B82-ADA9-061AEDFA3B01}">
      <dsp:nvSpPr>
        <dsp:cNvPr id="0" name=""/>
        <dsp:cNvSpPr/>
      </dsp:nvSpPr>
      <dsp:spPr>
        <a:xfrm rot="16200000">
          <a:off x="4312248" y="1616115"/>
          <a:ext cx="519502" cy="402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700" b="1" kern="1200"/>
        </a:p>
      </dsp:txBody>
      <dsp:txXfrm rot="16200000">
        <a:off x="4312248" y="1616115"/>
        <a:ext cx="519502" cy="402804"/>
      </dsp:txXfrm>
    </dsp:sp>
    <dsp:sp modelId="{CD0D5378-F6C1-42F4-9F21-39B77EE6D8C0}">
      <dsp:nvSpPr>
        <dsp:cNvPr id="0" name=""/>
        <dsp:cNvSpPr/>
      </dsp:nvSpPr>
      <dsp:spPr>
        <a:xfrm>
          <a:off x="3945298" y="170281"/>
          <a:ext cx="1253403" cy="119174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/>
            <a:t>Deep </a:t>
          </a:r>
          <a:r>
            <a:rPr lang="tr-TR" sz="1600" b="1" kern="1200" dirty="0" err="1"/>
            <a:t>Residual</a:t>
          </a:r>
          <a:r>
            <a:rPr lang="tr-TR" sz="1600" b="1" kern="1200" dirty="0"/>
            <a:t> Networks</a:t>
          </a:r>
        </a:p>
      </dsp:txBody>
      <dsp:txXfrm>
        <a:off x="3945298" y="170281"/>
        <a:ext cx="1253403" cy="1191744"/>
      </dsp:txXfrm>
    </dsp:sp>
    <dsp:sp modelId="{5F6D6686-7CD6-4F0E-BBAA-186335E56608}">
      <dsp:nvSpPr>
        <dsp:cNvPr id="0" name=""/>
        <dsp:cNvSpPr/>
      </dsp:nvSpPr>
      <dsp:spPr>
        <a:xfrm rot="20520000">
          <a:off x="5368772" y="2365818"/>
          <a:ext cx="482743" cy="402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700" b="1" kern="1200"/>
        </a:p>
      </dsp:txBody>
      <dsp:txXfrm rot="20520000">
        <a:off x="5368772" y="2365818"/>
        <a:ext cx="482743" cy="402804"/>
      </dsp:txXfrm>
    </dsp:sp>
    <dsp:sp modelId="{D4BFB371-FC5D-4147-B528-E2A523E99244}">
      <dsp:nvSpPr>
        <dsp:cNvPr id="0" name=""/>
        <dsp:cNvSpPr/>
      </dsp:nvSpPr>
      <dsp:spPr>
        <a:xfrm>
          <a:off x="5979020" y="1647866"/>
          <a:ext cx="1253403" cy="119174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/>
            <a:t>Transfer Learning</a:t>
          </a:r>
        </a:p>
      </dsp:txBody>
      <dsp:txXfrm>
        <a:off x="5979020" y="1647866"/>
        <a:ext cx="1253403" cy="1191744"/>
      </dsp:txXfrm>
    </dsp:sp>
    <dsp:sp modelId="{9D305507-81ED-4B14-B035-6BCD410626E8}">
      <dsp:nvSpPr>
        <dsp:cNvPr id="0" name=""/>
        <dsp:cNvSpPr/>
      </dsp:nvSpPr>
      <dsp:spPr>
        <a:xfrm rot="3240000">
          <a:off x="4958843" y="3583864"/>
          <a:ext cx="506091" cy="402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700" kern="1200"/>
        </a:p>
      </dsp:txBody>
      <dsp:txXfrm rot="3240000">
        <a:off x="4958843" y="3583864"/>
        <a:ext cx="506091" cy="402804"/>
      </dsp:txXfrm>
    </dsp:sp>
    <dsp:sp modelId="{F993CBD1-7FE3-45C4-AC47-42690246C292}">
      <dsp:nvSpPr>
        <dsp:cNvPr id="0" name=""/>
        <dsp:cNvSpPr/>
      </dsp:nvSpPr>
      <dsp:spPr>
        <a:xfrm>
          <a:off x="5202207" y="4038649"/>
          <a:ext cx="1253403" cy="119174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Ek1: CNN</a:t>
          </a:r>
          <a:endParaRPr lang="tr-TR" sz="2000" b="1" kern="1200" dirty="0"/>
        </a:p>
      </dsp:txBody>
      <dsp:txXfrm>
        <a:off x="5202207" y="4038649"/>
        <a:ext cx="1253403" cy="1191744"/>
      </dsp:txXfrm>
    </dsp:sp>
    <dsp:sp modelId="{51682516-68DB-4B07-B93C-006C811CA67F}">
      <dsp:nvSpPr>
        <dsp:cNvPr id="0" name=""/>
        <dsp:cNvSpPr/>
      </dsp:nvSpPr>
      <dsp:spPr>
        <a:xfrm rot="7560000">
          <a:off x="3679064" y="3583864"/>
          <a:ext cx="506091" cy="402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700" b="1" kern="1200"/>
        </a:p>
      </dsp:txBody>
      <dsp:txXfrm rot="7560000">
        <a:off x="3679064" y="3583864"/>
        <a:ext cx="506091" cy="402804"/>
      </dsp:txXfrm>
    </dsp:sp>
    <dsp:sp modelId="{F517FAD2-5E5C-47FC-B895-8A731609C530}">
      <dsp:nvSpPr>
        <dsp:cNvPr id="0" name=""/>
        <dsp:cNvSpPr/>
      </dsp:nvSpPr>
      <dsp:spPr>
        <a:xfrm>
          <a:off x="2688389" y="4038649"/>
          <a:ext cx="1253403" cy="119174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err="1"/>
            <a:t>Auto</a:t>
          </a:r>
          <a:endParaRPr lang="tr-TR" sz="1600" b="1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err="1"/>
            <a:t>Encoders</a:t>
          </a:r>
          <a:endParaRPr lang="tr-TR" sz="1600" b="1" kern="1200" dirty="0"/>
        </a:p>
      </dsp:txBody>
      <dsp:txXfrm>
        <a:off x="2688389" y="4038649"/>
        <a:ext cx="1253403" cy="1191744"/>
      </dsp:txXfrm>
    </dsp:sp>
    <dsp:sp modelId="{D48346AF-B84D-41AB-9AEA-C0F4907C3FCA}">
      <dsp:nvSpPr>
        <dsp:cNvPr id="0" name=""/>
        <dsp:cNvSpPr/>
      </dsp:nvSpPr>
      <dsp:spPr>
        <a:xfrm rot="11880000">
          <a:off x="3292483" y="2365818"/>
          <a:ext cx="482743" cy="402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700" b="1" kern="1200"/>
        </a:p>
      </dsp:txBody>
      <dsp:txXfrm rot="11880000">
        <a:off x="3292483" y="2365818"/>
        <a:ext cx="482743" cy="402804"/>
      </dsp:txXfrm>
    </dsp:sp>
    <dsp:sp modelId="{5F23355D-255D-45C8-A4E8-6E72F62CE566}">
      <dsp:nvSpPr>
        <dsp:cNvPr id="0" name=""/>
        <dsp:cNvSpPr/>
      </dsp:nvSpPr>
      <dsp:spPr>
        <a:xfrm>
          <a:off x="1911576" y="1647866"/>
          <a:ext cx="1253403" cy="119174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i="0" kern="1200" dirty="0" err="1"/>
            <a:t>Generative</a:t>
          </a:r>
          <a:r>
            <a:rPr lang="tr-TR" sz="1400" b="1" i="0" kern="1200" dirty="0"/>
            <a:t> </a:t>
          </a:r>
          <a:r>
            <a:rPr lang="tr-TR" sz="1400" b="1" i="0" kern="1200" dirty="0" err="1"/>
            <a:t>Adversarial</a:t>
          </a:r>
          <a:r>
            <a:rPr lang="tr-TR" sz="1400" b="1" i="0" kern="1200" dirty="0"/>
            <a:t> Networks</a:t>
          </a:r>
          <a:endParaRPr lang="tr-TR" sz="1200" b="1" kern="1200" dirty="0"/>
        </a:p>
      </dsp:txBody>
      <dsp:txXfrm>
        <a:off x="1911576" y="1647866"/>
        <a:ext cx="1253403" cy="119174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0DC6B8-23AE-42B8-AC4D-F6FC5E6C4067}">
      <dsp:nvSpPr>
        <dsp:cNvPr id="0" name=""/>
        <dsp:cNvSpPr/>
      </dsp:nvSpPr>
      <dsp:spPr>
        <a:xfrm>
          <a:off x="4067953" y="1872415"/>
          <a:ext cx="1021688" cy="104176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>
              <a:solidFill>
                <a:schemeClr val="bg1"/>
              </a:solidFill>
            </a:rPr>
            <a:t>Python</a:t>
          </a:r>
        </a:p>
      </dsp:txBody>
      <dsp:txXfrm>
        <a:off x="4067953" y="1872415"/>
        <a:ext cx="1021688" cy="1041764"/>
      </dsp:txXfrm>
    </dsp:sp>
    <dsp:sp modelId="{FF826A7A-92EE-4DEE-B5BF-5926604F65E5}">
      <dsp:nvSpPr>
        <dsp:cNvPr id="0" name=""/>
        <dsp:cNvSpPr/>
      </dsp:nvSpPr>
      <dsp:spPr>
        <a:xfrm rot="10799960">
          <a:off x="3347296" y="2216210"/>
          <a:ext cx="406762" cy="354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600" b="1" kern="1200">
            <a:solidFill>
              <a:schemeClr val="bg1"/>
            </a:solidFill>
          </a:endParaRPr>
        </a:p>
      </dsp:txBody>
      <dsp:txXfrm rot="10799960">
        <a:off x="3347296" y="2216210"/>
        <a:ext cx="406762" cy="354200"/>
      </dsp:txXfrm>
    </dsp:sp>
    <dsp:sp modelId="{3F58A0A6-7E37-40BC-941F-6F80E41EFF6D}">
      <dsp:nvSpPr>
        <dsp:cNvPr id="0" name=""/>
        <dsp:cNvSpPr/>
      </dsp:nvSpPr>
      <dsp:spPr>
        <a:xfrm>
          <a:off x="1979716" y="1872440"/>
          <a:ext cx="1021688" cy="104176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err="1">
              <a:solidFill>
                <a:schemeClr val="bg1"/>
              </a:solidFill>
            </a:rPr>
            <a:t>Pytorch</a:t>
          </a:r>
          <a:endParaRPr lang="tr-TR" sz="1600" b="1" kern="1200" dirty="0">
            <a:solidFill>
              <a:schemeClr val="bg1"/>
            </a:solidFill>
          </a:endParaRPr>
        </a:p>
      </dsp:txBody>
      <dsp:txXfrm>
        <a:off x="1979716" y="1872440"/>
        <a:ext cx="1021688" cy="1041764"/>
      </dsp:txXfrm>
    </dsp:sp>
    <dsp:sp modelId="{BD611944-0023-49F7-A7AD-5A4D06402A16}">
      <dsp:nvSpPr>
        <dsp:cNvPr id="0" name=""/>
        <dsp:cNvSpPr/>
      </dsp:nvSpPr>
      <dsp:spPr>
        <a:xfrm rot="21538261">
          <a:off x="5339899" y="2199613"/>
          <a:ext cx="324480" cy="354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600" b="1" kern="1200">
            <a:solidFill>
              <a:schemeClr val="bg1"/>
            </a:solidFill>
          </a:endParaRPr>
        </a:p>
      </dsp:txBody>
      <dsp:txXfrm rot="21538261">
        <a:off x="5339899" y="2199613"/>
        <a:ext cx="324480" cy="354200"/>
      </dsp:txXfrm>
    </dsp:sp>
    <dsp:sp modelId="{6423B610-CB2B-4A97-8BB4-D63BFFC753FC}">
      <dsp:nvSpPr>
        <dsp:cNvPr id="0" name=""/>
        <dsp:cNvSpPr/>
      </dsp:nvSpPr>
      <dsp:spPr>
        <a:xfrm>
          <a:off x="5940158" y="1838788"/>
          <a:ext cx="1021688" cy="1041764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err="1">
              <a:solidFill>
                <a:schemeClr val="bg1"/>
              </a:solidFill>
            </a:rPr>
            <a:t>Keras</a:t>
          </a:r>
          <a:endParaRPr lang="tr-TR" sz="1600" b="1" kern="1200" dirty="0">
            <a:solidFill>
              <a:schemeClr val="bg1"/>
            </a:solidFill>
          </a:endParaRPr>
        </a:p>
      </dsp:txBody>
      <dsp:txXfrm>
        <a:off x="5940158" y="1838788"/>
        <a:ext cx="1021688" cy="104176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04A5F-B838-40CC-BF5B-62DBEF9F7F1C}" type="datetimeFigureOut">
              <a:rPr lang="tr-TR" smtClean="0"/>
              <a:pPr/>
              <a:t>30.05.2019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C38B-D4D8-4466-9658-1EEB3742194C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8808-DBE1-4BB5-A3A7-7514738915E6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38ED7-FC88-4D96-9C41-577913860F4D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1070F-3540-4C9B-BAC7-2A9CBF7B46E0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20EB-7E6C-4D3E-9C56-EA6AAF5CCC09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59AF-F589-4DE2-B49E-ED9875BBDC43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2063-94E7-49CA-9F7F-CEBAA480B6A0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D4AA-DFB2-4E96-8DA0-D60542115E39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7A9F-9EBF-466B-AE3D-F1D15871DDF7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EAF1-141A-494E-9BA7-F7FAE3ACA50C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4820-075E-4201-912A-0ADBA821B942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6E23-69DD-48E9-BA71-3CD0AFEE08C8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AAF2-693D-4F86-937D-EED028448632}" type="datetime1">
              <a:rPr lang="tr-TR" smtClean="0"/>
              <a:pPr/>
              <a:t>30.05.2019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Datai Team -- Advance Deep Learning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kaggle.com/moltean/frui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plication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509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4802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thak22/context-encod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086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zhanggit/StackGA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keras.io/building-autoencoders-in-keras.html" TargetMode="External"/><Relationship Id="rId13" Type="http://schemas.openxmlformats.org/officeDocument/2006/relationships/hyperlink" Target="https://github.com/pathak22/context-encoder" TargetMode="External"/><Relationship Id="rId3" Type="http://schemas.openxmlformats.org/officeDocument/2006/relationships/hyperlink" Target="https://keras.io/applications/" TargetMode="External"/><Relationship Id="rId7" Type="http://schemas.openxmlformats.org/officeDocument/2006/relationships/hyperlink" Target="https://keras.io/examples/cifar10_cnn/" TargetMode="External"/><Relationship Id="rId12" Type="http://schemas.openxmlformats.org/officeDocument/2006/relationships/hyperlink" Target="https://arxiv.org/pdf/1609.04802.pdf" TargetMode="External"/><Relationship Id="rId2" Type="http://schemas.openxmlformats.org/officeDocument/2006/relationships/hyperlink" Target="https://keras.io/models/sequen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ural.vision/blog/article-reviews/deep-learning/he-resnet-2015/" TargetMode="External"/><Relationship Id="rId11" Type="http://schemas.openxmlformats.org/officeDocument/2006/relationships/hyperlink" Target="https://arxiv.org/pdf/1708.05509.pdf" TargetMode="External"/><Relationship Id="rId5" Type="http://schemas.openxmlformats.org/officeDocument/2006/relationships/hyperlink" Target="https://www.researchgate.net/figure/Architecture-comparison-between-VGG19-ResNet-plain-and-ResNet-residual-25-Left-the_fig13_330349373" TargetMode="External"/><Relationship Id="rId15" Type="http://schemas.openxmlformats.org/officeDocument/2006/relationships/hyperlink" Target="https://github.com/hanzhanggit/StackGAN" TargetMode="External"/><Relationship Id="rId10" Type="http://schemas.openxmlformats.org/officeDocument/2006/relationships/hyperlink" Target="https://medium.com/@jonathan_hui/gan-some-cool-applications-of-gans-4c9ecca35900" TargetMode="External"/><Relationship Id="rId4" Type="http://schemas.openxmlformats.org/officeDocument/2006/relationships/hyperlink" Target="http://scs.ryerson.ca/~aharley/vis/conv/flat.html" TargetMode="External"/><Relationship Id="rId9" Type="http://schemas.openxmlformats.org/officeDocument/2006/relationships/hyperlink" Target="https://medium.com/datadriveninvestor/generative-adversarial-network-gan-using-keras-ce1c05cfdfd3" TargetMode="External"/><Relationship Id="rId14" Type="http://schemas.openxmlformats.org/officeDocument/2006/relationships/hyperlink" Target="https://arxiv.org/pdf/1704.04086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ddrationale/mnist-in-csv" TargetMode="External"/><Relationship Id="rId2" Type="http://schemas.openxmlformats.org/officeDocument/2006/relationships/hyperlink" Target="https://www.kaggle.com/kanncaa1/convolutional-neural-network-cnn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://scs.ryerson.ca/~aharley/vis/conv/flat.html" TargetMode="External"/><Relationship Id="rId4" Type="http://schemas.openxmlformats.org/officeDocument/2006/relationships/hyperlink" Target="https://www.kaggle.com/moltean/fruit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anncaa1/pytorch-tutorial-for-deep-learning-lov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0" y="18864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dirty="0" err="1" smtClean="0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sz="36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sz="36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tr-TR" sz="3600" dirty="0"/>
          </a:p>
        </p:txBody>
      </p:sp>
      <p:pic>
        <p:nvPicPr>
          <p:cNvPr id="10" name="9 İçerik Yer Tutucusu" descr="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124744"/>
            <a:ext cx="7183407" cy="5256584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</a:pP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Deep </a:t>
            </a:r>
            <a:r>
              <a:rPr lang="tr-TR" sz="4000" dirty="0" err="1">
                <a:solidFill>
                  <a:schemeClr val="tx2">
                    <a:lumMod val="75000"/>
                  </a:schemeClr>
                </a:solidFill>
              </a:rPr>
              <a:t>Residual</a:t>
            </a: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 Networks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6 İçerik Yer Tutucusu" descr="vanish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81660"/>
            <a:ext cx="8229600" cy="436304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</a:pP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Deep </a:t>
            </a:r>
            <a:r>
              <a:rPr lang="tr-TR" sz="4000" dirty="0" err="1">
                <a:solidFill>
                  <a:schemeClr val="tx2">
                    <a:lumMod val="75000"/>
                  </a:schemeClr>
                </a:solidFill>
              </a:rPr>
              <a:t>Residual</a:t>
            </a: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 Network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9" name="8 İçerik Yer Tutucusu" descr="resnet yapı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81660"/>
            <a:ext cx="8229600" cy="436304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Infrared Pedestrian Dataset Description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9" name="8 Tablo"/>
          <p:cNvGraphicFramePr>
            <a:graphicFrameLocks noGrp="1"/>
          </p:cNvGraphicFramePr>
          <p:nvPr/>
        </p:nvGraphicFramePr>
        <p:xfrm>
          <a:off x="1403648" y="486916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NON-PEDESTRIAN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1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10208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43390 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5944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22050 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9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52736"/>
            <a:ext cx="698477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1115616" y="6119336"/>
            <a:ext cx="6840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 err="1"/>
              <a:t>Dataset</a:t>
            </a:r>
            <a:r>
              <a:rPr lang="tr-TR" sz="1200" dirty="0"/>
              <a:t>: http://portal.uc3m.es/portal/page/portal/dpto_ing_sistemas_automatica/investigacion/Intellige</a:t>
            </a:r>
          </a:p>
          <a:p>
            <a:r>
              <a:rPr lang="tr-TR" sz="1200" dirty="0" err="1"/>
              <a:t>ntSystemsLab</a:t>
            </a:r>
            <a:r>
              <a:rPr lang="tr-TR" sz="1200" dirty="0"/>
              <a:t>/</a:t>
            </a:r>
            <a:r>
              <a:rPr lang="tr-TR" sz="1200" dirty="0" err="1"/>
              <a:t>research</a:t>
            </a:r>
            <a:r>
              <a:rPr lang="tr-TR" sz="1200" dirty="0"/>
              <a:t>/</a:t>
            </a:r>
            <a:r>
              <a:rPr lang="tr-TR" sz="1200" dirty="0" err="1"/>
              <a:t>InfraredDataset</a:t>
            </a:r>
            <a:endParaRPr lang="tr-TR" sz="1200" dirty="0"/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040560"/>
          </a:xfrm>
        </p:spPr>
        <p:txBody>
          <a:bodyPr>
            <a:normAutofit/>
          </a:bodyPr>
          <a:lstStyle/>
          <a:p>
            <a:r>
              <a:rPr lang="tr-TR" dirty="0" err="1"/>
              <a:t>Content</a:t>
            </a:r>
            <a:r>
              <a:rPr lang="tr-TR" dirty="0"/>
              <a:t>:</a:t>
            </a:r>
          </a:p>
          <a:p>
            <a:pPr lvl="1"/>
            <a:r>
              <a:rPr lang="tr-TR" sz="2400" dirty="0"/>
              <a:t>Transfer Learning</a:t>
            </a:r>
          </a:p>
          <a:p>
            <a:pPr lvl="1"/>
            <a:r>
              <a:rPr lang="tr-TR" sz="2400" dirty="0"/>
              <a:t>Transfer Learning </a:t>
            </a:r>
            <a:r>
              <a:rPr lang="tr-TR" sz="2400" dirty="0" err="1"/>
              <a:t>Types</a:t>
            </a:r>
            <a:endParaRPr lang="tr-TR" sz="2400" dirty="0"/>
          </a:p>
          <a:p>
            <a:pPr lvl="1"/>
            <a:r>
              <a:rPr lang="tr-TR" sz="2400" dirty="0" err="1"/>
              <a:t>Dataset</a:t>
            </a:r>
            <a:r>
              <a:rPr lang="tr-TR" sz="2400" dirty="0"/>
              <a:t> </a:t>
            </a:r>
            <a:r>
              <a:rPr lang="tr-TR" sz="2400" dirty="0" err="1"/>
              <a:t>Desription</a:t>
            </a:r>
            <a:r>
              <a:rPr lang="tr-TR" sz="2400" dirty="0"/>
              <a:t> (Fruits360 – CIFAR10)</a:t>
            </a:r>
          </a:p>
          <a:p>
            <a:pPr lvl="1"/>
            <a:r>
              <a:rPr lang="tr-TR" sz="2400" dirty="0"/>
              <a:t>VGG16/19 </a:t>
            </a:r>
            <a:r>
              <a:rPr lang="tr-TR" sz="2400" dirty="0" err="1"/>
              <a:t>with</a:t>
            </a:r>
            <a:r>
              <a:rPr lang="tr-TR" sz="2400" dirty="0"/>
              <a:t> Python(</a:t>
            </a:r>
            <a:r>
              <a:rPr lang="tr-TR" sz="2400" dirty="0" err="1"/>
              <a:t>Keras</a:t>
            </a:r>
            <a:r>
              <a:rPr lang="tr-TR" sz="2400" dirty="0"/>
              <a:t>)</a:t>
            </a:r>
          </a:p>
          <a:p>
            <a:pPr lvl="1"/>
            <a:endParaRPr lang="tr-TR" sz="2400" dirty="0"/>
          </a:p>
          <a:p>
            <a:pPr lvl="1"/>
            <a:endParaRPr lang="tr-TR" sz="2400" dirty="0"/>
          </a:p>
          <a:p>
            <a:pPr lvl="1"/>
            <a:endParaRPr lang="tr-TR" sz="2400" dirty="0"/>
          </a:p>
          <a:p>
            <a:pPr lvl="1">
              <a:buNone/>
            </a:pPr>
            <a:endParaRPr lang="tr-TR" sz="2400" dirty="0">
              <a:hlinkClick r:id="rId2"/>
            </a:endParaRPr>
          </a:p>
          <a:p>
            <a:pPr lvl="1">
              <a:buNone/>
            </a:pPr>
            <a:endParaRPr lang="tr-TR" sz="2400" dirty="0">
              <a:hlinkClick r:id="rId2"/>
            </a:endParaRPr>
          </a:p>
          <a:p>
            <a:pPr lvl="1">
              <a:buNone/>
            </a:pPr>
            <a:r>
              <a:rPr lang="tr-TR" sz="1800" dirty="0">
                <a:hlinkClick r:id="rId2"/>
              </a:rPr>
              <a:t>https://www.kaggle.com/moltean/fruits</a:t>
            </a:r>
            <a:endParaRPr lang="tr-TR" sz="1800" dirty="0"/>
          </a:p>
          <a:p>
            <a:pPr lvl="1"/>
            <a:endParaRPr lang="tr-TR" dirty="0"/>
          </a:p>
          <a:p>
            <a:pPr lvl="1"/>
            <a:endParaRPr lang="tr-TR" sz="32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</p:txBody>
      </p:sp>
      <p:pic>
        <p:nvPicPr>
          <p:cNvPr id="7" name="6 Resim" descr="datase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645024"/>
            <a:ext cx="7920880" cy="21406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040560"/>
          </a:xfrm>
        </p:spPr>
        <p:txBody>
          <a:bodyPr>
            <a:normAutofit/>
          </a:bodyPr>
          <a:lstStyle/>
          <a:p>
            <a:pPr lvl="1"/>
            <a:endParaRPr lang="tr-TR" dirty="0"/>
          </a:p>
          <a:p>
            <a:pPr lvl="1"/>
            <a:endParaRPr lang="tr-TR" sz="32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</p:txBody>
      </p:sp>
      <p:pic>
        <p:nvPicPr>
          <p:cNvPr id="9" name="8 Resim" descr="transfer learning nedi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11653"/>
            <a:ext cx="9144000" cy="483469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040560"/>
          </a:xfrm>
        </p:spPr>
        <p:txBody>
          <a:bodyPr>
            <a:normAutofit/>
          </a:bodyPr>
          <a:lstStyle/>
          <a:p>
            <a:pPr lvl="1"/>
            <a:endParaRPr lang="tr-TR" dirty="0"/>
          </a:p>
          <a:p>
            <a:pPr lvl="1"/>
            <a:endParaRPr lang="tr-TR" sz="32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200" kern="0" dirty="0">
                <a:solidFill>
                  <a:schemeClr val="tx2">
                    <a:lumMod val="75000"/>
                  </a:schemeClr>
                </a:solidFill>
              </a:rPr>
              <a:t>VGG &amp; </a:t>
            </a:r>
            <a:r>
              <a:rPr lang="tr-TR" sz="3200" kern="0" dirty="0" err="1">
                <a:solidFill>
                  <a:schemeClr val="tx2">
                    <a:lumMod val="75000"/>
                  </a:schemeClr>
                </a:solidFill>
              </a:rPr>
              <a:t>ResNet</a:t>
            </a:r>
            <a:endParaRPr kumimoji="0" lang="tr-TR" sz="3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6 Resim" descr="vgg-resn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268760"/>
            <a:ext cx="3561869" cy="4927252"/>
          </a:xfrm>
          <a:prstGeom prst="rect">
            <a:avLst/>
          </a:prstGeom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0" y="1268760"/>
            <a:ext cx="4644008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tr-TR" sz="2400" dirty="0" err="1"/>
              <a:t>ImageNet</a:t>
            </a:r>
            <a:r>
              <a:rPr lang="tr-TR" sz="2400" dirty="0"/>
              <a:t> has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14million </a:t>
            </a:r>
            <a:r>
              <a:rPr lang="tr-TR" sz="2400" dirty="0" err="1"/>
              <a:t>images</a:t>
            </a:r>
            <a:r>
              <a:rPr lang="tr-TR" sz="2400" dirty="0"/>
              <a:t>.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tr-TR" sz="2000" dirty="0">
                <a:hlinkClick r:id="rId3"/>
              </a:rPr>
              <a:t>https://keras.io/applications/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040560"/>
          </a:xfrm>
        </p:spPr>
        <p:txBody>
          <a:bodyPr>
            <a:normAutofit/>
          </a:bodyPr>
          <a:lstStyle/>
          <a:p>
            <a:pPr lvl="1"/>
            <a:endParaRPr lang="tr-TR" dirty="0"/>
          </a:p>
          <a:p>
            <a:pPr lvl="1"/>
            <a:endParaRPr lang="tr-TR" sz="32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200" kern="0" dirty="0">
                <a:solidFill>
                  <a:schemeClr val="tx2">
                    <a:lumMod val="75000"/>
                  </a:schemeClr>
                </a:solidFill>
              </a:rPr>
              <a:t>VGG &amp; </a:t>
            </a:r>
            <a:r>
              <a:rPr lang="tr-TR" sz="3200" kern="0" dirty="0" err="1">
                <a:solidFill>
                  <a:schemeClr val="tx2">
                    <a:lumMod val="75000"/>
                  </a:schemeClr>
                </a:solidFill>
              </a:rPr>
              <a:t>ResNet</a:t>
            </a:r>
            <a:endParaRPr kumimoji="0" lang="tr-TR" sz="3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9" name="8 Resim" descr="ılsvrc yaris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268760"/>
            <a:ext cx="5514975" cy="4914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200" kern="0" dirty="0">
                <a:solidFill>
                  <a:schemeClr val="tx2">
                    <a:lumMod val="75000"/>
                  </a:schemeClr>
                </a:solidFill>
              </a:rPr>
              <a:t>VGG &amp; </a:t>
            </a:r>
            <a:r>
              <a:rPr lang="tr-TR" sz="3200" kern="0" dirty="0" err="1">
                <a:solidFill>
                  <a:schemeClr val="tx2">
                    <a:lumMod val="75000"/>
                  </a:schemeClr>
                </a:solidFill>
              </a:rPr>
              <a:t>ResNet</a:t>
            </a:r>
            <a:endParaRPr kumimoji="0" lang="tr-TR" sz="3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2 İçerik Yer Tutucusu"/>
          <p:cNvSpPr txBox="1">
            <a:spLocks/>
          </p:cNvSpPr>
          <p:nvPr/>
        </p:nvSpPr>
        <p:spPr>
          <a:xfrm>
            <a:off x="0" y="1268760"/>
            <a:ext cx="4644008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10 İçerik Yer Tutucusu" descr="cifar10_resul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27240" y="1600200"/>
            <a:ext cx="5689520" cy="452596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Transfer Learning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200" kern="0" dirty="0">
                <a:solidFill>
                  <a:schemeClr val="tx2">
                    <a:lumMod val="75000"/>
                  </a:schemeClr>
                </a:solidFill>
              </a:rPr>
              <a:t>VGG19</a:t>
            </a:r>
            <a:endParaRPr kumimoji="0" lang="tr-TR" sz="3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2 İçerik Yer Tutucusu"/>
          <p:cNvSpPr txBox="1">
            <a:spLocks/>
          </p:cNvSpPr>
          <p:nvPr/>
        </p:nvSpPr>
        <p:spPr>
          <a:xfrm>
            <a:off x="0" y="1268760"/>
            <a:ext cx="4644008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VGG19</a:t>
            </a:r>
          </a:p>
          <a:p>
            <a:r>
              <a:rPr lang="tr-TR" dirty="0"/>
              <a:t>CIFAR10</a:t>
            </a:r>
          </a:p>
          <a:p>
            <a:r>
              <a:rPr lang="tr-TR" dirty="0"/>
              <a:t>5 </a:t>
            </a:r>
            <a:r>
              <a:rPr lang="tr-TR" dirty="0" err="1"/>
              <a:t>epochs</a:t>
            </a:r>
            <a:r>
              <a:rPr lang="tr-TR" dirty="0"/>
              <a:t> yapmanız yeterli </a:t>
            </a:r>
            <a:r>
              <a:rPr lang="tr-TR" dirty="0">
                <a:sym typeface="Wingdings" pitchFamily="2" charset="2"/>
              </a:rPr>
              <a:t>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/>
          </a:bodyPr>
          <a:lstStyle/>
          <a:p>
            <a:r>
              <a:rPr lang="tr-TR" dirty="0" err="1"/>
              <a:t>Content</a:t>
            </a:r>
            <a:r>
              <a:rPr lang="tr-TR" dirty="0"/>
              <a:t>: </a:t>
            </a:r>
          </a:p>
          <a:p>
            <a:pPr lvl="1"/>
            <a:r>
              <a:rPr lang="tr-TR" sz="3200" dirty="0" err="1"/>
              <a:t>Autoencoders</a:t>
            </a:r>
            <a:endParaRPr lang="tr-TR" sz="3200" dirty="0"/>
          </a:p>
          <a:p>
            <a:pPr lvl="1"/>
            <a:r>
              <a:rPr lang="tr-TR" sz="3200" dirty="0" err="1"/>
              <a:t>Fashion</a:t>
            </a:r>
            <a:r>
              <a:rPr lang="tr-TR" sz="3200" dirty="0"/>
              <a:t> </a:t>
            </a:r>
            <a:r>
              <a:rPr lang="tr-TR" sz="3200" dirty="0" err="1"/>
              <a:t>Mnist</a:t>
            </a:r>
            <a:r>
              <a:rPr lang="tr-TR" sz="3200" dirty="0"/>
              <a:t> </a:t>
            </a:r>
            <a:r>
              <a:rPr lang="tr-TR" sz="3200" dirty="0" err="1"/>
              <a:t>dataset</a:t>
            </a:r>
            <a:r>
              <a:rPr lang="tr-TR" sz="3200" dirty="0"/>
              <a:t> </a:t>
            </a:r>
          </a:p>
          <a:p>
            <a:pPr lvl="1"/>
            <a:r>
              <a:rPr lang="tr-TR" sz="3200" dirty="0" err="1"/>
              <a:t>Autoencoders</a:t>
            </a:r>
            <a:r>
              <a:rPr lang="tr-TR" sz="3200" dirty="0"/>
              <a:t> </a:t>
            </a:r>
            <a:r>
              <a:rPr lang="tr-TR" sz="3200" dirty="0" err="1"/>
              <a:t>with</a:t>
            </a:r>
            <a:r>
              <a:rPr lang="tr-TR" sz="3200" dirty="0"/>
              <a:t> Python(</a:t>
            </a:r>
            <a:r>
              <a:rPr lang="tr-TR" sz="3200" dirty="0" err="1"/>
              <a:t>Keras</a:t>
            </a:r>
            <a:r>
              <a:rPr lang="tr-TR" sz="3200" dirty="0"/>
              <a:t>)</a:t>
            </a:r>
          </a:p>
          <a:p>
            <a:pPr lvl="1">
              <a:buNone/>
            </a:pPr>
            <a:endParaRPr lang="tr-TR" sz="1600" dirty="0"/>
          </a:p>
          <a:p>
            <a:pPr lvl="1"/>
            <a:endParaRPr lang="tr-TR" sz="1600" dirty="0"/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Auto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ncoders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7 Resim" descr="fashion mni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3501008"/>
            <a:ext cx="6010275" cy="2076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İçerik Yer Tutucusu"/>
          <p:cNvGraphicFramePr>
            <a:graphicFrameLocks noGrp="1"/>
          </p:cNvGraphicFramePr>
          <p:nvPr>
            <p:ph idx="1"/>
          </p:nvPr>
        </p:nvGraphicFramePr>
        <p:xfrm>
          <a:off x="0" y="1052513"/>
          <a:ext cx="9144000" cy="540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  <a:defRPr/>
            </a:pPr>
            <a:r>
              <a:rPr lang="tr-TR" sz="4000" kern="0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 Deep Learning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tr-TR" sz="1600" dirty="0"/>
          </a:p>
          <a:p>
            <a:pPr lvl="1"/>
            <a:endParaRPr lang="tr-TR" sz="1600" dirty="0"/>
          </a:p>
          <a:p>
            <a:pPr>
              <a:buNone/>
            </a:pPr>
            <a:endParaRPr lang="tr-TR" sz="2000" dirty="0"/>
          </a:p>
          <a:p>
            <a:endParaRPr lang="tr-TR" sz="20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Auto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ncoders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6 Resim" descr="autoencod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41000"/>
            <a:ext cx="9144000" cy="4176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tr-TR" sz="1600" dirty="0"/>
          </a:p>
          <a:p>
            <a:pPr lvl="1"/>
            <a:endParaRPr lang="tr-TR" sz="1600" dirty="0"/>
          </a:p>
          <a:p>
            <a:pPr>
              <a:buNone/>
            </a:pPr>
            <a:endParaRPr lang="tr-TR" sz="2000" dirty="0"/>
          </a:p>
          <a:p>
            <a:endParaRPr lang="tr-TR" sz="20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Auto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ncoders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A7652-BF77-4BE2-894D-DEB534259C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595"/>
            <a:ext cx="9144000" cy="41468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8041495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356992"/>
            <a:ext cx="5527004" cy="263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0" y="11247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tr-TR" dirty="0"/>
          </a:p>
        </p:txBody>
      </p:sp>
      <p:sp>
        <p:nvSpPr>
          <p:cNvPr id="9" name="8 Dikdörtgen"/>
          <p:cNvSpPr/>
          <p:nvPr/>
        </p:nvSpPr>
        <p:spPr>
          <a:xfrm>
            <a:off x="0" y="1268760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3200" dirty="0" smtClean="0"/>
              <a:t> </a:t>
            </a:r>
            <a:r>
              <a:rPr lang="tr-TR" sz="3200" dirty="0" err="1" smtClean="0"/>
              <a:t>Content</a:t>
            </a:r>
            <a:r>
              <a:rPr lang="tr-TR" sz="3200" dirty="0" smtClean="0"/>
              <a:t>: </a:t>
            </a:r>
          </a:p>
          <a:p>
            <a:pPr lvl="1">
              <a:buFont typeface="Arial" pitchFamily="34" charset="0"/>
              <a:buChar char="•"/>
            </a:pPr>
            <a:r>
              <a:rPr lang="tr-TR" sz="3200" dirty="0" smtClean="0"/>
              <a:t> </a:t>
            </a:r>
            <a:r>
              <a:rPr lang="tr-TR" sz="3200" dirty="0" err="1" smtClean="0"/>
              <a:t>GANs</a:t>
            </a:r>
            <a:r>
              <a:rPr lang="tr-TR" sz="3200" dirty="0" smtClean="0"/>
              <a:t>?</a:t>
            </a:r>
          </a:p>
          <a:p>
            <a:pPr lvl="1">
              <a:buFont typeface="Arial" pitchFamily="34" charset="0"/>
              <a:buChar char="•"/>
            </a:pPr>
            <a:r>
              <a:rPr lang="tr-TR" sz="3200" dirty="0" smtClean="0"/>
              <a:t> </a:t>
            </a:r>
            <a:r>
              <a:rPr lang="tr-TR" sz="3200" dirty="0" err="1" smtClean="0"/>
              <a:t>GANs</a:t>
            </a:r>
            <a:r>
              <a:rPr lang="tr-TR" sz="3200" dirty="0" smtClean="0"/>
              <a:t> </a:t>
            </a:r>
            <a:r>
              <a:rPr lang="tr-TR" sz="3200" dirty="0" err="1" smtClean="0"/>
              <a:t>Applications</a:t>
            </a:r>
            <a:endParaRPr lang="tr-TR" sz="3200" dirty="0" smtClean="0"/>
          </a:p>
          <a:p>
            <a:pPr lvl="1">
              <a:buFont typeface="Arial" pitchFamily="34" charset="0"/>
              <a:buChar char="•"/>
            </a:pPr>
            <a:r>
              <a:rPr lang="tr-TR" sz="3200" dirty="0" smtClean="0"/>
              <a:t> </a:t>
            </a:r>
            <a:r>
              <a:rPr lang="tr-TR" sz="3200" dirty="0" err="1" smtClean="0"/>
              <a:t>GANs</a:t>
            </a:r>
            <a:r>
              <a:rPr lang="tr-TR" sz="3200" dirty="0" smtClean="0"/>
              <a:t> </a:t>
            </a:r>
            <a:r>
              <a:rPr lang="tr-TR" sz="3200" dirty="0" err="1" smtClean="0"/>
              <a:t>with</a:t>
            </a:r>
            <a:r>
              <a:rPr lang="tr-TR" sz="3200" dirty="0" smtClean="0"/>
              <a:t> Python (MNIST)</a:t>
            </a:r>
            <a:endParaRPr lang="tr-TR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213" y="1262063"/>
            <a:ext cx="65055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2771800" y="580526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hlinkClick r:id="rId3"/>
              </a:rPr>
              <a:t>https://arxiv.org/pdf/1708.05509.pdf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8294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2699792" y="4581128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hlinkClick r:id="rId3"/>
              </a:rPr>
              <a:t>https://arxiv.org/pdf/1609.04802.pdf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687438"/>
            <a:ext cx="32956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2339752" y="4653136"/>
            <a:ext cx="4564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hlinkClick r:id="rId3"/>
              </a:rPr>
              <a:t>https://github.com/pathak22/context-encoder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4390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2843808" y="400506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hlinkClick r:id="rId3"/>
              </a:rPr>
              <a:t>https://arxiv.org/pdf/1704.04086.pdf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Generative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Adversarial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Networks (</a:t>
            </a:r>
            <a:r>
              <a:rPr kumimoji="0" lang="tr-TR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GANs</a:t>
            </a:r>
            <a:r>
              <a:rPr kumimoji="0" lang="tr-TR" sz="3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)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6770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2627784" y="4293096"/>
            <a:ext cx="4217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hlinkClick r:id="rId3"/>
              </a:rPr>
              <a:t>https://github.com/hanzhanggit/StackGAN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İçerik Yer Tutucusu"/>
          <p:cNvGraphicFramePr>
            <a:graphicFrameLocks noGrp="1"/>
          </p:cNvGraphicFramePr>
          <p:nvPr>
            <p:ph idx="1"/>
          </p:nvPr>
        </p:nvGraphicFramePr>
        <p:xfrm>
          <a:off x="0" y="1052513"/>
          <a:ext cx="9144000" cy="540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  <a:defRPr/>
            </a:pPr>
            <a:r>
              <a:rPr lang="tr-TR" sz="4000" kern="0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 Deep Learning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/>
          </a:bodyPr>
          <a:lstStyle/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https://blog.keras.io/building-powerful-image-classification-models-using-very-little-data.html</a:t>
            </a:r>
          </a:p>
          <a:p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https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://keras.io/preprocessing/image/</a:t>
            </a: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2"/>
              </a:rPr>
              <a:t>h</a:t>
            </a: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2"/>
              </a:rPr>
              <a:t>ttps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2"/>
              </a:rPr>
              <a:t>://keras.io/models/sequential/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3"/>
              </a:rPr>
              <a:t>https://keras.io/applications/#vgg16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4"/>
              </a:rPr>
              <a:t>http://scs.ryerson.ca/~aharley/vis/conv/flat.html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3"/>
              </a:rPr>
              <a:t>https://keras.io/applications/#resnet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5"/>
              </a:rPr>
              <a:t>https://www.researchgate.net/figure/Architecture-comparison-between-VGG19-ResNet-plain-and-ResNet-residual-25-Left-the_fig13_330349373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6"/>
              </a:rPr>
              <a:t>http://neural.vision/blog/article-reviews/deep-learning/he-resnet-2015/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D.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Olmeda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, C.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Premebida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, U.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Nunes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, J.M.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Armingol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and A. de la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Escalera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Pedestrian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Classification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and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Detection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in Far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Infrared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Images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.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Integrated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Computer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-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Aided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sz="1200" dirty="0" err="1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Engineering</a:t>
            </a: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20 (2013) 347–360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7"/>
              </a:rPr>
              <a:t>https://keras.io/examples/cifar10_cnn/</a:t>
            </a: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8"/>
              </a:rPr>
              <a:t>https://</a:t>
            </a: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8"/>
              </a:rPr>
              <a:t>blog.keras.io/building-autoencoders-in-keras.html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9"/>
              </a:rPr>
              <a:t>https://medium.com/datadriveninvestor/generative-adversarial-network-gan-using-keras-ce1c05cfdfd3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0"/>
              </a:rPr>
              <a:t>https://medium.com/@jonathan_hui/gan-some-cool-applications-of-gans-4c9ecca35900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1"/>
              </a:rPr>
              <a:t>https://arxiv.org/pdf/1708.05509.pdf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2"/>
              </a:rPr>
              <a:t>https://arxiv.org/pdf/1609.04802.pdf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3"/>
              </a:rPr>
              <a:t>https://github.com/pathak22/context-encoder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4"/>
              </a:rPr>
              <a:t>https://arxiv.org/pdf/1704.04086.pdf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1200" dirty="0" smtClean="0">
                <a:latin typeface="Times New Roman" pitchFamily="18" charset="0"/>
                <a:ea typeface="Tahoma" pitchFamily="34" charset="0"/>
                <a:cs typeface="Times New Roman" pitchFamily="18" charset="0"/>
                <a:hlinkClick r:id="rId15"/>
              </a:rPr>
              <a:t>https://github.com/hanzhanggit/StackGAN</a:t>
            </a: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None/>
            </a:pP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tr-TR" sz="1200" dirty="0" smtClean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endParaRPr lang="tr-TR" sz="12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References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İçerik Yer Tutucusu"/>
          <p:cNvGraphicFramePr>
            <a:graphicFrameLocks noGrp="1"/>
          </p:cNvGraphicFramePr>
          <p:nvPr>
            <p:ph idx="1"/>
          </p:nvPr>
        </p:nvGraphicFramePr>
        <p:xfrm>
          <a:off x="0" y="1052513"/>
          <a:ext cx="9144000" cy="540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  <a:defRPr/>
            </a:pPr>
            <a:r>
              <a:rPr lang="tr-TR" sz="4000" kern="0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sz="4000" kern="0" dirty="0">
                <a:solidFill>
                  <a:schemeClr val="tx2">
                    <a:lumMod val="75000"/>
                  </a:schemeClr>
                </a:solidFill>
              </a:rPr>
              <a:t> Deep Learning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3096344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tr-TR" sz="3200" dirty="0" smtClean="0"/>
              <a:t>EK1: Convolutional </a:t>
            </a:r>
            <a:r>
              <a:rPr lang="tr-TR" sz="3200" dirty="0" err="1" smtClean="0"/>
              <a:t>Neural</a:t>
            </a:r>
            <a:r>
              <a:rPr lang="tr-TR" sz="3200" dirty="0" smtClean="0"/>
              <a:t> Network (CNN)</a:t>
            </a:r>
          </a:p>
          <a:p>
            <a:pPr marL="342900" lvl="1" indent="-342900">
              <a:buNone/>
            </a:pPr>
            <a:endParaRPr lang="tr-TR" sz="3200" dirty="0"/>
          </a:p>
          <a:p>
            <a:pPr marL="342900" lvl="1" indent="-342900">
              <a:buFont typeface="Arial" pitchFamily="34" charset="0"/>
              <a:buChar char="•"/>
            </a:pPr>
            <a:endParaRPr lang="tr-TR" sz="3200" dirty="0"/>
          </a:p>
          <a:p>
            <a:endParaRPr lang="tr-TR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4000" kern="0" dirty="0" smtClean="0">
                <a:solidFill>
                  <a:schemeClr val="tx2">
                    <a:lumMod val="75000"/>
                  </a:schemeClr>
                </a:solidFill>
              </a:rPr>
              <a:t>Gözden Geçirme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İçerik Yer Tutucusu" descr="ds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310" y="1718979"/>
            <a:ext cx="7011379" cy="4067743"/>
          </a:xfrm>
        </p:spPr>
      </p:pic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Advanced</a:t>
            </a:r>
            <a:r>
              <a:rPr kumimoji="0" lang="tr-TR" sz="4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Deep </a:t>
            </a:r>
            <a:r>
              <a:rPr kumimoji="0" lang="tr-T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Learning </a:t>
            </a:r>
            <a:r>
              <a:rPr kumimoji="0" lang="tr-T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Projects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İçerik Yer Tutucusu" descr="ds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09700"/>
            <a:ext cx="7010400" cy="4686300"/>
          </a:xfrm>
        </p:spPr>
      </p:pic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Advanced</a:t>
            </a:r>
            <a:r>
              <a:rPr kumimoji="0" lang="tr-TR" sz="4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Deep </a:t>
            </a:r>
            <a:r>
              <a:rPr kumimoji="0" lang="tr-T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Learning </a:t>
            </a:r>
            <a:r>
              <a:rPr kumimoji="0" lang="tr-T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Projects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Advanced</a:t>
            </a:r>
            <a:r>
              <a:rPr kumimoji="0" lang="tr-TR" sz="4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Deep </a:t>
            </a:r>
            <a:r>
              <a:rPr kumimoji="0" lang="tr-T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Learning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7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 smtClean="0"/>
              <a:t>Kurulumlar:</a:t>
            </a:r>
          </a:p>
          <a:p>
            <a:pPr lvl="1"/>
            <a:r>
              <a:rPr lang="tr-TR" dirty="0" err="1" smtClean="0"/>
              <a:t>Anaconda</a:t>
            </a:r>
            <a:endParaRPr lang="tr-TR" dirty="0" smtClean="0"/>
          </a:p>
          <a:p>
            <a:pPr lvl="2"/>
            <a:r>
              <a:rPr lang="tr-TR" dirty="0" smtClean="0"/>
              <a:t>https://www.anaconda.com/distribution/#download-section</a:t>
            </a:r>
          </a:p>
          <a:p>
            <a:pPr lvl="1"/>
            <a:r>
              <a:rPr lang="tr-TR" dirty="0" err="1" smtClean="0"/>
              <a:t>Keras</a:t>
            </a:r>
            <a:endParaRPr lang="tr-TR" dirty="0" smtClean="0"/>
          </a:p>
          <a:p>
            <a:pPr lvl="2"/>
            <a:r>
              <a:rPr lang="tr-TR" dirty="0" err="1" smtClean="0"/>
              <a:t>pip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</a:t>
            </a:r>
            <a:r>
              <a:rPr lang="tr-TR" dirty="0" err="1" smtClean="0"/>
              <a:t>tensorflow</a:t>
            </a:r>
            <a:endParaRPr lang="tr-TR" dirty="0" smtClean="0"/>
          </a:p>
          <a:p>
            <a:pPr lvl="2"/>
            <a:r>
              <a:rPr lang="tr-TR" dirty="0" err="1" smtClean="0"/>
              <a:t>pip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</a:t>
            </a:r>
            <a:r>
              <a:rPr lang="tr-TR" dirty="0" err="1" smtClean="0"/>
              <a:t>keras</a:t>
            </a:r>
            <a:endParaRPr lang="tr-TR" dirty="0" smtClean="0"/>
          </a:p>
          <a:p>
            <a:pPr lvl="1"/>
            <a:r>
              <a:rPr lang="tr-TR" dirty="0" err="1" smtClean="0"/>
              <a:t>Pytorch</a:t>
            </a:r>
            <a:r>
              <a:rPr lang="tr-TR" dirty="0" smtClean="0"/>
              <a:t> </a:t>
            </a:r>
          </a:p>
          <a:p>
            <a:pPr lvl="2"/>
            <a:r>
              <a:rPr lang="tr-TR" dirty="0" err="1" smtClean="0"/>
              <a:t>conda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-c peterjc123 </a:t>
            </a:r>
            <a:r>
              <a:rPr lang="tr-TR" dirty="0" err="1" smtClean="0"/>
              <a:t>pytorch</a:t>
            </a:r>
            <a:endParaRPr lang="tr-TR" dirty="0" smtClean="0"/>
          </a:p>
          <a:p>
            <a:pPr lvl="1"/>
            <a:r>
              <a:rPr lang="tr-TR" smtClean="0"/>
              <a:t>OpenCV</a:t>
            </a:r>
            <a:endParaRPr lang="tr-TR" dirty="0" smtClean="0"/>
          </a:p>
          <a:p>
            <a:pPr lvl="2"/>
            <a:r>
              <a:rPr lang="tr-TR" dirty="0" err="1" smtClean="0"/>
              <a:t>conda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-c </a:t>
            </a:r>
            <a:r>
              <a:rPr lang="tr-TR" dirty="0" err="1" smtClean="0"/>
              <a:t>conda</a:t>
            </a:r>
            <a:r>
              <a:rPr lang="tr-TR" dirty="0" smtClean="0"/>
              <a:t>-</a:t>
            </a:r>
            <a:r>
              <a:rPr lang="tr-TR" dirty="0" err="1" smtClean="0"/>
              <a:t>forge</a:t>
            </a:r>
            <a:r>
              <a:rPr lang="tr-TR" dirty="0" smtClean="0"/>
              <a:t> </a:t>
            </a:r>
            <a:r>
              <a:rPr lang="tr-TR" dirty="0" err="1" smtClean="0"/>
              <a:t>opencv</a:t>
            </a:r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 lnSpcReduction="10000"/>
          </a:bodyPr>
          <a:lstStyle/>
          <a:p>
            <a:pPr lvl="1"/>
            <a:r>
              <a:rPr lang="tr-TR" sz="1600" dirty="0" err="1"/>
              <a:t>Course</a:t>
            </a:r>
            <a:r>
              <a:rPr lang="tr-TR" sz="1600" dirty="0"/>
              <a:t> </a:t>
            </a:r>
            <a:r>
              <a:rPr lang="tr-TR" sz="1600" dirty="0" err="1"/>
              <a:t>Prerequisite</a:t>
            </a:r>
            <a:r>
              <a:rPr lang="tr-TR" sz="1600" dirty="0"/>
              <a:t>:</a:t>
            </a:r>
          </a:p>
          <a:p>
            <a:pPr lvl="2"/>
            <a:r>
              <a:rPr lang="tr-TR" sz="1400" u="sng" dirty="0"/>
              <a:t>Convolutional </a:t>
            </a:r>
            <a:r>
              <a:rPr lang="tr-TR" sz="1400" u="sng" dirty="0" err="1"/>
              <a:t>Neural</a:t>
            </a:r>
            <a:r>
              <a:rPr lang="tr-TR" sz="1400" u="sng" dirty="0"/>
              <a:t> Networks </a:t>
            </a:r>
            <a:r>
              <a:rPr lang="tr-TR" sz="1400" dirty="0" err="1"/>
              <a:t>basics</a:t>
            </a:r>
            <a:endParaRPr lang="tr-TR" sz="1400" dirty="0"/>
          </a:p>
          <a:p>
            <a:pPr lvl="2"/>
            <a:r>
              <a:rPr lang="tr-TR" sz="1400" dirty="0"/>
              <a:t>EK-1 video</a:t>
            </a:r>
          </a:p>
          <a:p>
            <a:pPr lvl="2"/>
            <a:r>
              <a:rPr lang="tr-TR" sz="1400" dirty="0">
                <a:hlinkClick r:id="rId2"/>
              </a:rPr>
              <a:t>https://www.kaggle.com/kanncaa1/convolutional-neural-network-cnn-tutorial</a:t>
            </a:r>
            <a:r>
              <a:rPr lang="tr-TR" sz="1400" dirty="0"/>
              <a:t> </a:t>
            </a:r>
          </a:p>
          <a:p>
            <a:pPr lvl="1"/>
            <a:r>
              <a:rPr lang="tr-TR" sz="1600" dirty="0" err="1"/>
              <a:t>Content</a:t>
            </a:r>
            <a:endParaRPr lang="tr-TR" sz="1400" dirty="0"/>
          </a:p>
          <a:p>
            <a:pPr lvl="2"/>
            <a:r>
              <a:rPr lang="tr-TR" sz="1400" dirty="0"/>
              <a:t>CNN </a:t>
            </a:r>
            <a:r>
              <a:rPr lang="tr-TR" sz="1400" dirty="0" err="1"/>
              <a:t>Review</a:t>
            </a:r>
            <a:endParaRPr lang="tr-TR" sz="1400" dirty="0"/>
          </a:p>
          <a:p>
            <a:pPr lvl="2"/>
            <a:r>
              <a:rPr lang="tr-TR" sz="1400" dirty="0"/>
              <a:t>CNN </a:t>
            </a:r>
            <a:r>
              <a:rPr lang="tr-TR" sz="1400" dirty="0" err="1"/>
              <a:t>Review</a:t>
            </a:r>
            <a:r>
              <a:rPr lang="tr-TR" sz="1400" dirty="0"/>
              <a:t> </a:t>
            </a:r>
            <a:r>
              <a:rPr lang="tr-TR" sz="1400" dirty="0" err="1"/>
              <a:t>Projects</a:t>
            </a:r>
            <a:r>
              <a:rPr lang="tr-TR" sz="1400" dirty="0"/>
              <a:t> </a:t>
            </a:r>
            <a:r>
              <a:rPr lang="tr-TR" sz="1400" dirty="0" err="1"/>
              <a:t>with</a:t>
            </a:r>
            <a:r>
              <a:rPr lang="tr-TR" sz="1400" dirty="0"/>
              <a:t> Python (</a:t>
            </a:r>
            <a:r>
              <a:rPr lang="tr-TR" sz="1400" dirty="0" err="1"/>
              <a:t>Keras</a:t>
            </a:r>
            <a:r>
              <a:rPr lang="tr-TR" sz="1400" dirty="0"/>
              <a:t>)</a:t>
            </a:r>
            <a:r>
              <a:rPr lang="tr-TR" sz="1200" dirty="0"/>
              <a:t>	</a:t>
            </a:r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>
              <a:buNone/>
            </a:pPr>
            <a:endParaRPr lang="tr-TR" sz="1200" dirty="0">
              <a:hlinkClick r:id="rId3"/>
            </a:endParaRPr>
          </a:p>
          <a:p>
            <a:pPr lvl="1">
              <a:buNone/>
            </a:pPr>
            <a:endParaRPr lang="tr-TR" sz="1200" dirty="0">
              <a:hlinkClick r:id="rId3"/>
            </a:endParaRPr>
          </a:p>
          <a:p>
            <a:pPr lvl="1">
              <a:buNone/>
            </a:pPr>
            <a:endParaRPr lang="tr-TR" sz="1200" dirty="0">
              <a:hlinkClick r:id="rId3"/>
            </a:endParaRPr>
          </a:p>
          <a:p>
            <a:pPr lvl="1">
              <a:buNone/>
            </a:pPr>
            <a:r>
              <a:rPr lang="tr-TR" sz="1200" dirty="0">
                <a:hlinkClick r:id="rId3"/>
              </a:rPr>
              <a:t>https://www.kaggle.com/oddrationale/mnist-in-csv</a:t>
            </a:r>
            <a:endParaRPr lang="tr-TR" sz="1200" dirty="0"/>
          </a:p>
          <a:p>
            <a:pPr lvl="1">
              <a:buNone/>
            </a:pPr>
            <a:r>
              <a:rPr lang="tr-TR" sz="1200" dirty="0">
                <a:hlinkClick r:id="rId4"/>
              </a:rPr>
              <a:t>https://www.kaggle.com/moltean/fruits</a:t>
            </a:r>
            <a:endParaRPr lang="tr-TR" sz="1200" dirty="0"/>
          </a:p>
          <a:p>
            <a:pPr lvl="1">
              <a:buNone/>
            </a:pPr>
            <a:r>
              <a:rPr lang="tr-TR" sz="1200" dirty="0">
                <a:hlinkClick r:id="rId5"/>
              </a:rPr>
              <a:t>http://scs.ryerson.ca/~aharley/vis/conv/flat.html</a:t>
            </a:r>
            <a:endParaRPr lang="tr-TR" sz="12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Convolutional </a:t>
            </a:r>
            <a:r>
              <a:rPr kumimoji="0" lang="tr-TR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Neural</a:t>
            </a:r>
            <a:r>
              <a:rPr kumimoji="0" lang="tr-TR" sz="36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</a:t>
            </a:r>
            <a:endParaRPr kumimoji="0" lang="tr-TR" sz="36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7 Resim" descr="dataset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2996952"/>
            <a:ext cx="7772400" cy="2676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400600"/>
          </a:xfrm>
        </p:spPr>
        <p:txBody>
          <a:bodyPr>
            <a:normAutofit/>
          </a:bodyPr>
          <a:lstStyle/>
          <a:p>
            <a:pPr lvl="1"/>
            <a:endParaRPr lang="tr-TR" sz="1600" dirty="0"/>
          </a:p>
          <a:p>
            <a:pPr lvl="1"/>
            <a:endParaRPr lang="tr-TR" sz="1600" dirty="0"/>
          </a:p>
        </p:txBody>
      </p:sp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Convolutional </a:t>
            </a:r>
            <a:r>
              <a:rPr kumimoji="0" lang="tr-TR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Neural</a:t>
            </a:r>
            <a:r>
              <a:rPr kumimoji="0" lang="tr-TR" sz="36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 Network </a:t>
            </a:r>
            <a:r>
              <a:rPr kumimoji="0" lang="tr-TR" sz="3600" b="0" i="0" u="none" strike="noStrike" kern="0" cap="none" spc="0" normalizeH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Review</a:t>
            </a:r>
            <a:endParaRPr kumimoji="0" lang="tr-TR" sz="36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6 Resim" descr="cnn revi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9330"/>
            <a:ext cx="9144000" cy="48659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-108520" y="6525343"/>
            <a:ext cx="9433048" cy="332657"/>
          </a:xfr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tr-TR" b="1" dirty="0" err="1">
                <a:solidFill>
                  <a:schemeClr val="tx2">
                    <a:lumMod val="75000"/>
                  </a:schemeClr>
                </a:solidFill>
              </a:rPr>
              <a:t>Advanced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Deep Learning</a:t>
            </a:r>
            <a:r>
              <a:rPr lang="tr-TR" b="1" dirty="0">
                <a:solidFill>
                  <a:schemeClr val="tx2">
                    <a:lumMod val="75000"/>
                  </a:schemeClr>
                </a:solidFill>
              </a:rPr>
              <a:t> 					                   	                                                    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DataiTeam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-289048" y="-27384"/>
            <a:ext cx="9541568" cy="100811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</a:pP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Deep </a:t>
            </a:r>
            <a:r>
              <a:rPr lang="tr-TR" sz="4000" dirty="0" err="1">
                <a:solidFill>
                  <a:schemeClr val="tx2">
                    <a:lumMod val="75000"/>
                  </a:schemeClr>
                </a:solidFill>
              </a:rPr>
              <a:t>Residual</a:t>
            </a:r>
            <a:r>
              <a:rPr lang="tr-TR" sz="4000" dirty="0">
                <a:solidFill>
                  <a:schemeClr val="tx2">
                    <a:lumMod val="75000"/>
                  </a:schemeClr>
                </a:solidFill>
              </a:rPr>
              <a:t> Networks</a:t>
            </a:r>
            <a:endParaRPr kumimoji="0" lang="tr-TR" sz="4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8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Content:</a:t>
            </a:r>
          </a:p>
          <a:p>
            <a:pPr lvl="1"/>
            <a:r>
              <a:rPr lang="en-US" dirty="0"/>
              <a:t>CNN vs Deep Residual Network</a:t>
            </a:r>
            <a:r>
              <a:rPr lang="tr-TR" dirty="0"/>
              <a:t>s</a:t>
            </a:r>
            <a:endParaRPr lang="en-US" dirty="0"/>
          </a:p>
          <a:p>
            <a:pPr lvl="1"/>
            <a:r>
              <a:rPr lang="en-US" dirty="0"/>
              <a:t>Vanishing Gradient Problem</a:t>
            </a:r>
          </a:p>
          <a:p>
            <a:pPr lvl="1"/>
            <a:r>
              <a:rPr lang="en-US" dirty="0"/>
              <a:t>Deep Residual Networks</a:t>
            </a:r>
          </a:p>
          <a:p>
            <a:pPr lvl="1"/>
            <a:r>
              <a:rPr lang="en-US" dirty="0"/>
              <a:t>Infrared Pedestrian Dataset Description</a:t>
            </a:r>
          </a:p>
          <a:p>
            <a:pPr lvl="1"/>
            <a:r>
              <a:rPr lang="en-US" dirty="0"/>
              <a:t>IR Pedestrian Classification with CNN</a:t>
            </a:r>
          </a:p>
          <a:p>
            <a:pPr lvl="1"/>
            <a:r>
              <a:rPr lang="en-US" dirty="0"/>
              <a:t>IR Pedestrian Classification with Deep Residual Network</a:t>
            </a:r>
          </a:p>
          <a:p>
            <a:pPr>
              <a:buNone/>
            </a:pPr>
            <a:r>
              <a:rPr lang="en-US" sz="1400" dirty="0"/>
              <a:t>CNN </a:t>
            </a:r>
            <a:r>
              <a:rPr lang="en-US" sz="1400" dirty="0" err="1"/>
              <a:t>Pytorch</a:t>
            </a:r>
            <a:r>
              <a:rPr lang="en-US" sz="1400" dirty="0"/>
              <a:t> Tutorial: </a:t>
            </a:r>
            <a:r>
              <a:rPr lang="en-US" sz="1400" dirty="0">
                <a:hlinkClick r:id="rId2"/>
              </a:rPr>
              <a:t>https://www.kaggle.com/kanncaa1/pytorch-tutorial-for-deep-learning-lovers#5</a:t>
            </a:r>
            <a:endParaRPr lang="en-US" sz="1400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5173</TotalTime>
  <Words>561</Words>
  <Application>Microsoft Office PowerPoint</Application>
  <PresentationFormat>Ekran Gösterisi (4:3)</PresentationFormat>
  <Paragraphs>189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1" baseType="lpstr">
      <vt:lpstr>Ofis Teması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Slayt 27</vt:lpstr>
      <vt:lpstr>Slayt 28</vt:lpstr>
      <vt:lpstr>Slayt 29</vt:lpstr>
      <vt:lpstr>Slayt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kaan</dc:creator>
  <cp:lastModifiedBy>user</cp:lastModifiedBy>
  <cp:revision>261</cp:revision>
  <dcterms:created xsi:type="dcterms:W3CDTF">2019-04-20T09:15:49Z</dcterms:created>
  <dcterms:modified xsi:type="dcterms:W3CDTF">2019-05-29T21:33:59Z</dcterms:modified>
</cp:coreProperties>
</file>